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22"/>
  </p:notesMasterIdLst>
  <p:sldIdLst>
    <p:sldId id="256" r:id="rId2"/>
    <p:sldId id="268" r:id="rId3"/>
    <p:sldId id="302" r:id="rId4"/>
    <p:sldId id="261" r:id="rId5"/>
    <p:sldId id="303" r:id="rId6"/>
    <p:sldId id="259" r:id="rId7"/>
    <p:sldId id="304" r:id="rId8"/>
    <p:sldId id="267" r:id="rId9"/>
    <p:sldId id="258" r:id="rId10"/>
    <p:sldId id="296" r:id="rId11"/>
    <p:sldId id="298" r:id="rId12"/>
    <p:sldId id="299" r:id="rId13"/>
    <p:sldId id="305" r:id="rId14"/>
    <p:sldId id="277" r:id="rId15"/>
    <p:sldId id="306" r:id="rId16"/>
    <p:sldId id="307" r:id="rId17"/>
    <p:sldId id="308" r:id="rId18"/>
    <p:sldId id="260" r:id="rId19"/>
    <p:sldId id="309" r:id="rId20"/>
    <p:sldId id="284" r:id="rId21"/>
  </p:sldIdLst>
  <p:sldSz cx="9144000" cy="5143500" type="screen16x9"/>
  <p:notesSz cx="6858000" cy="9144000"/>
  <p:embeddedFontLst>
    <p:embeddedFont>
      <p:font typeface="Archivo Black" panose="020B0A03020202020B04" pitchFamily="34" charset="77"/>
      <p:regular r:id="rId23"/>
    </p:embeddedFont>
    <p:embeddedFont>
      <p:font typeface="Bahnschrift Light" panose="020F0302020204030204" pitchFamily="34" charset="0"/>
      <p:regular r:id="rId24"/>
    </p:embeddedFont>
    <p:embeddedFont>
      <p:font typeface="Bahnschrift SemiBold" panose="020F0502020204030204" pitchFamily="34" charset="0"/>
      <p:regular r:id="rId25"/>
      <p:bold r:id="rId26"/>
    </p:embeddedFont>
    <p:embeddedFont>
      <p:font typeface="Bahnschrift SemiLight" panose="020B0502040204020203" pitchFamily="34" charset="0"/>
      <p:regular r:id="rId27"/>
      <p:bold r:id="rId28"/>
    </p:embeddedFont>
    <p:embeddedFont>
      <p:font typeface="Calibri" panose="020F0502020204030204" pitchFamily="34" charset="0"/>
      <p:regular r:id="rId29"/>
      <p:bold r:id="rId30"/>
      <p:italic r:id="rId31"/>
      <p:boldItalic r:id="rId32"/>
    </p:embeddedFont>
    <p:embeddedFont>
      <p:font typeface="Calibri Light" panose="020F0302020204030204" pitchFamily="34" charset="0"/>
      <p:regular r:id="rId33"/>
      <p:italic r:id="rId34"/>
    </p:embeddedFont>
    <p:embeddedFont>
      <p:font typeface="Lexend Deca" pitchFamily="2" charset="77"/>
      <p:regular r:id="rId35"/>
      <p:bold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9D787E9-C60D-46EB-8B73-59636C2CA90B}">
  <a:tblStyle styleId="{F9D787E9-C60D-46EB-8B73-59636C2CA90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81"/>
  </p:normalViewPr>
  <p:slideViewPr>
    <p:cSldViewPr snapToGrid="0">
      <p:cViewPr varScale="1">
        <p:scale>
          <a:sx n="143" d="100"/>
          <a:sy n="143" d="100"/>
        </p:scale>
        <p:origin x="760" y="19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2"/>
        <p:cNvGrpSpPr/>
        <p:nvPr/>
      </p:nvGrpSpPr>
      <p:grpSpPr>
        <a:xfrm>
          <a:off x="0" y="0"/>
          <a:ext cx="0" cy="0"/>
          <a:chOff x="0" y="0"/>
          <a:chExt cx="0" cy="0"/>
        </a:xfrm>
      </p:grpSpPr>
      <p:sp>
        <p:nvSpPr>
          <p:cNvPr id="1083" name="Google Shape;1083;g11213faa65a_1_5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4" name="Google Shape;1084;g11213faa65a_1_5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46804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99f2f57a71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99f2f57a71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6"/>
        <p:cNvGrpSpPr/>
        <p:nvPr/>
      </p:nvGrpSpPr>
      <p:grpSpPr>
        <a:xfrm>
          <a:off x="0" y="0"/>
          <a:ext cx="0" cy="0"/>
          <a:chOff x="0" y="0"/>
          <a:chExt cx="0" cy="0"/>
        </a:xfrm>
      </p:grpSpPr>
      <p:sp>
        <p:nvSpPr>
          <p:cNvPr id="1327" name="Google Shape;1327;gcc98d9fb70_8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8" name="Google Shape;1328;gcc98d9fb70_8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gbd6c00e730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9" name="Google Shape;779;gbd6c00e730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g1136177d98a_0_376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0" name="Google Shape;740;g1136177d98a_0_376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0169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1332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0607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646700" y="684925"/>
            <a:ext cx="6784200" cy="2018400"/>
          </a:xfrm>
          <a:prstGeom prst="rect">
            <a:avLst/>
          </a:prstGeom>
        </p:spPr>
        <p:txBody>
          <a:bodyPr spcFirstLastPara="1" wrap="square" lIns="91425" tIns="91425" rIns="91425" bIns="91425" anchor="t" anchorCtr="0">
            <a:noAutofit/>
          </a:bodyPr>
          <a:lstStyle>
            <a:lvl1pPr lvl="0" algn="r">
              <a:spcBef>
                <a:spcPts val="0"/>
              </a:spcBef>
              <a:spcAft>
                <a:spcPts val="0"/>
              </a:spcAft>
              <a:buClr>
                <a:srgbClr val="191919"/>
              </a:buClr>
              <a:buSzPts val="5200"/>
              <a:buNone/>
              <a:defRPr sz="5500">
                <a:latin typeface="Archivo Black"/>
                <a:ea typeface="Archivo Black"/>
                <a:cs typeface="Archivo Black"/>
                <a:sym typeface="Archivo Black"/>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3776625" y="2696325"/>
            <a:ext cx="4654500" cy="4758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400"/>
              <a:buNone/>
              <a:defRPr sz="1800">
                <a:solidFill>
                  <a:schemeClr val="dk1"/>
                </a:solidFill>
                <a:latin typeface="Lexend Deca"/>
                <a:ea typeface="Lexend Deca"/>
                <a:cs typeface="Lexend Deca"/>
                <a:sym typeface="Lexend Deca"/>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p:nvPr/>
        </p:nvSpPr>
        <p:spPr>
          <a:xfrm>
            <a:off x="0" y="4241373"/>
            <a:ext cx="9144100" cy="902117"/>
          </a:xfrm>
          <a:custGeom>
            <a:avLst/>
            <a:gdLst/>
            <a:ahLst/>
            <a:cxnLst/>
            <a:rect l="l" t="t" r="r" b="b"/>
            <a:pathLst>
              <a:path w="90032" h="17949" extrusionOk="0">
                <a:moveTo>
                  <a:pt x="57792" y="0"/>
                </a:moveTo>
                <a:cubicBezTo>
                  <a:pt x="56121" y="0"/>
                  <a:pt x="54307" y="162"/>
                  <a:pt x="52743" y="672"/>
                </a:cubicBezTo>
                <a:cubicBezTo>
                  <a:pt x="50807" y="1286"/>
                  <a:pt x="48833" y="1864"/>
                  <a:pt x="46823" y="2162"/>
                </a:cubicBezTo>
                <a:cubicBezTo>
                  <a:pt x="46114" y="2265"/>
                  <a:pt x="45413" y="2310"/>
                  <a:pt x="44717" y="2310"/>
                </a:cubicBezTo>
                <a:cubicBezTo>
                  <a:pt x="41159" y="2310"/>
                  <a:pt x="37751" y="1136"/>
                  <a:pt x="34200" y="653"/>
                </a:cubicBezTo>
                <a:cubicBezTo>
                  <a:pt x="32759" y="464"/>
                  <a:pt x="31309" y="343"/>
                  <a:pt x="29863" y="343"/>
                </a:cubicBezTo>
                <a:cubicBezTo>
                  <a:pt x="29179" y="343"/>
                  <a:pt x="28495" y="370"/>
                  <a:pt x="27814" y="429"/>
                </a:cubicBezTo>
                <a:cubicBezTo>
                  <a:pt x="26030" y="595"/>
                  <a:pt x="24333" y="951"/>
                  <a:pt x="22542" y="951"/>
                </a:cubicBezTo>
                <a:cubicBezTo>
                  <a:pt x="22315" y="951"/>
                  <a:pt x="22087" y="945"/>
                  <a:pt x="21857" y="933"/>
                </a:cubicBezTo>
                <a:cubicBezTo>
                  <a:pt x="18747" y="775"/>
                  <a:pt x="15704" y="142"/>
                  <a:pt x="12588" y="142"/>
                </a:cubicBezTo>
                <a:cubicBezTo>
                  <a:pt x="12383" y="142"/>
                  <a:pt x="12177" y="145"/>
                  <a:pt x="11972" y="151"/>
                </a:cubicBezTo>
                <a:cubicBezTo>
                  <a:pt x="8341" y="243"/>
                  <a:pt x="4748" y="1045"/>
                  <a:pt x="1211" y="1826"/>
                </a:cubicBezTo>
                <a:cubicBezTo>
                  <a:pt x="802" y="1919"/>
                  <a:pt x="392" y="2013"/>
                  <a:pt x="0" y="2124"/>
                </a:cubicBezTo>
                <a:lnTo>
                  <a:pt x="0" y="17949"/>
                </a:lnTo>
                <a:lnTo>
                  <a:pt x="90032" y="17949"/>
                </a:lnTo>
                <a:lnTo>
                  <a:pt x="90032" y="1119"/>
                </a:lnTo>
                <a:cubicBezTo>
                  <a:pt x="89715" y="1144"/>
                  <a:pt x="89391" y="1156"/>
                  <a:pt x="89061" y="1156"/>
                </a:cubicBezTo>
                <a:cubicBezTo>
                  <a:pt x="88402" y="1156"/>
                  <a:pt x="87723" y="1107"/>
                  <a:pt x="87053" y="1007"/>
                </a:cubicBezTo>
                <a:cubicBezTo>
                  <a:pt x="86941" y="988"/>
                  <a:pt x="86849" y="970"/>
                  <a:pt x="86755" y="970"/>
                </a:cubicBezTo>
                <a:cubicBezTo>
                  <a:pt x="83851" y="1119"/>
                  <a:pt x="80947" y="1286"/>
                  <a:pt x="78042" y="1454"/>
                </a:cubicBezTo>
                <a:cubicBezTo>
                  <a:pt x="76084" y="1563"/>
                  <a:pt x="74115" y="1671"/>
                  <a:pt x="72149" y="1671"/>
                </a:cubicBezTo>
                <a:cubicBezTo>
                  <a:pt x="70415" y="1671"/>
                  <a:pt x="68685" y="1587"/>
                  <a:pt x="66966" y="1342"/>
                </a:cubicBezTo>
                <a:cubicBezTo>
                  <a:pt x="64005" y="913"/>
                  <a:pt x="61083" y="2"/>
                  <a:pt x="58085" y="2"/>
                </a:cubicBezTo>
                <a:cubicBezTo>
                  <a:pt x="57988" y="1"/>
                  <a:pt x="57890" y="0"/>
                  <a:pt x="57792" y="0"/>
                </a:cubicBezTo>
                <a:close/>
              </a:path>
            </a:pathLst>
          </a:custGeom>
          <a:solidFill>
            <a:srgbClr val="3C78D8">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0" y="4724950"/>
            <a:ext cx="9144105" cy="418549"/>
          </a:xfrm>
          <a:custGeom>
            <a:avLst/>
            <a:gdLst/>
            <a:ahLst/>
            <a:cxnLst/>
            <a:rect l="l" t="t" r="r" b="b"/>
            <a:pathLst>
              <a:path w="90052" h="5758" extrusionOk="0">
                <a:moveTo>
                  <a:pt x="4240" y="1"/>
                </a:moveTo>
                <a:cubicBezTo>
                  <a:pt x="2802" y="1"/>
                  <a:pt x="1371" y="740"/>
                  <a:pt x="0" y="1942"/>
                </a:cubicBezTo>
                <a:lnTo>
                  <a:pt x="0" y="5757"/>
                </a:lnTo>
                <a:lnTo>
                  <a:pt x="90051" y="5757"/>
                </a:lnTo>
                <a:cubicBezTo>
                  <a:pt x="90051" y="5757"/>
                  <a:pt x="90032" y="5367"/>
                  <a:pt x="90032" y="4622"/>
                </a:cubicBezTo>
                <a:cubicBezTo>
                  <a:pt x="86216" y="3840"/>
                  <a:pt x="82381" y="3059"/>
                  <a:pt x="78564" y="2257"/>
                </a:cubicBezTo>
                <a:cubicBezTo>
                  <a:pt x="76828" y="1896"/>
                  <a:pt x="75082" y="1546"/>
                  <a:pt x="73340" y="1546"/>
                </a:cubicBezTo>
                <a:cubicBezTo>
                  <a:pt x="72747" y="1546"/>
                  <a:pt x="72155" y="1586"/>
                  <a:pt x="71564" y="1681"/>
                </a:cubicBezTo>
                <a:cubicBezTo>
                  <a:pt x="69870" y="1942"/>
                  <a:pt x="68175" y="2667"/>
                  <a:pt x="66482" y="3114"/>
                </a:cubicBezTo>
                <a:cubicBezTo>
                  <a:pt x="64411" y="3686"/>
                  <a:pt x="62314" y="3860"/>
                  <a:pt x="60223" y="3860"/>
                </a:cubicBezTo>
                <a:cubicBezTo>
                  <a:pt x="59795" y="3860"/>
                  <a:pt x="59368" y="3853"/>
                  <a:pt x="58941" y="3840"/>
                </a:cubicBezTo>
                <a:cubicBezTo>
                  <a:pt x="56578" y="3766"/>
                  <a:pt x="54324" y="2649"/>
                  <a:pt x="51979" y="2463"/>
                </a:cubicBezTo>
                <a:cubicBezTo>
                  <a:pt x="51714" y="2442"/>
                  <a:pt x="51450" y="2432"/>
                  <a:pt x="51186" y="2432"/>
                </a:cubicBezTo>
                <a:cubicBezTo>
                  <a:pt x="47282" y="2432"/>
                  <a:pt x="43399" y="4589"/>
                  <a:pt x="39484" y="4589"/>
                </a:cubicBezTo>
                <a:cubicBezTo>
                  <a:pt x="38983" y="4589"/>
                  <a:pt x="38481" y="4553"/>
                  <a:pt x="37979" y="4473"/>
                </a:cubicBezTo>
                <a:cubicBezTo>
                  <a:pt x="35782" y="4138"/>
                  <a:pt x="33605" y="2928"/>
                  <a:pt x="31408" y="2426"/>
                </a:cubicBezTo>
                <a:cubicBezTo>
                  <a:pt x="30486" y="2212"/>
                  <a:pt x="29562" y="2125"/>
                  <a:pt x="28636" y="2125"/>
                </a:cubicBezTo>
                <a:cubicBezTo>
                  <a:pt x="24313" y="2125"/>
                  <a:pt x="19957" y="4039"/>
                  <a:pt x="15648" y="4039"/>
                </a:cubicBezTo>
                <a:cubicBezTo>
                  <a:pt x="13948" y="4039"/>
                  <a:pt x="12255" y="3741"/>
                  <a:pt x="10575" y="2910"/>
                </a:cubicBezTo>
                <a:cubicBezTo>
                  <a:pt x="8621" y="1942"/>
                  <a:pt x="6685" y="247"/>
                  <a:pt x="4674" y="23"/>
                </a:cubicBezTo>
                <a:cubicBezTo>
                  <a:pt x="4529" y="8"/>
                  <a:pt x="4385" y="1"/>
                  <a:pt x="4240" y="1"/>
                </a:cubicBezTo>
                <a:close/>
              </a:path>
            </a:pathLst>
          </a:custGeom>
          <a:solidFill>
            <a:srgbClr val="3C78D8">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0" y="4543271"/>
            <a:ext cx="9144100" cy="600233"/>
          </a:xfrm>
          <a:custGeom>
            <a:avLst/>
            <a:gdLst/>
            <a:ahLst/>
            <a:cxnLst/>
            <a:rect l="l" t="t" r="r" b="b"/>
            <a:pathLst>
              <a:path w="90032" h="17967" extrusionOk="0">
                <a:moveTo>
                  <a:pt x="58085" y="0"/>
                </a:moveTo>
                <a:cubicBezTo>
                  <a:pt x="56335" y="0"/>
                  <a:pt x="54399" y="149"/>
                  <a:pt x="52743" y="690"/>
                </a:cubicBezTo>
                <a:cubicBezTo>
                  <a:pt x="50807" y="1303"/>
                  <a:pt x="48833" y="1881"/>
                  <a:pt x="46823" y="2179"/>
                </a:cubicBezTo>
                <a:cubicBezTo>
                  <a:pt x="46124" y="2278"/>
                  <a:pt x="45434" y="2321"/>
                  <a:pt x="44749" y="2321"/>
                </a:cubicBezTo>
                <a:cubicBezTo>
                  <a:pt x="41179" y="2321"/>
                  <a:pt x="37762" y="1155"/>
                  <a:pt x="34200" y="670"/>
                </a:cubicBezTo>
                <a:cubicBezTo>
                  <a:pt x="32785" y="472"/>
                  <a:pt x="31362" y="356"/>
                  <a:pt x="29941" y="356"/>
                </a:cubicBezTo>
                <a:cubicBezTo>
                  <a:pt x="29231" y="356"/>
                  <a:pt x="28521" y="385"/>
                  <a:pt x="27814" y="447"/>
                </a:cubicBezTo>
                <a:cubicBezTo>
                  <a:pt x="26003" y="615"/>
                  <a:pt x="24282" y="964"/>
                  <a:pt x="22461" y="964"/>
                </a:cubicBezTo>
                <a:cubicBezTo>
                  <a:pt x="22261" y="964"/>
                  <a:pt x="22059" y="959"/>
                  <a:pt x="21857" y="950"/>
                </a:cubicBezTo>
                <a:cubicBezTo>
                  <a:pt x="18747" y="792"/>
                  <a:pt x="15704" y="160"/>
                  <a:pt x="12588" y="160"/>
                </a:cubicBezTo>
                <a:cubicBezTo>
                  <a:pt x="12383" y="160"/>
                  <a:pt x="12177" y="163"/>
                  <a:pt x="11972" y="168"/>
                </a:cubicBezTo>
                <a:cubicBezTo>
                  <a:pt x="8341" y="261"/>
                  <a:pt x="4748" y="1062"/>
                  <a:pt x="1211" y="1844"/>
                </a:cubicBezTo>
                <a:cubicBezTo>
                  <a:pt x="802" y="1936"/>
                  <a:pt x="392" y="2030"/>
                  <a:pt x="0" y="2122"/>
                </a:cubicBezTo>
                <a:lnTo>
                  <a:pt x="0" y="17966"/>
                </a:lnTo>
                <a:lnTo>
                  <a:pt x="90032" y="17966"/>
                </a:lnTo>
                <a:lnTo>
                  <a:pt x="90032" y="1136"/>
                </a:lnTo>
                <a:cubicBezTo>
                  <a:pt x="89697" y="1155"/>
                  <a:pt x="89366" y="1165"/>
                  <a:pt x="89036" y="1165"/>
                </a:cubicBezTo>
                <a:cubicBezTo>
                  <a:pt x="88377" y="1165"/>
                  <a:pt x="87723" y="1124"/>
                  <a:pt x="87053" y="1025"/>
                </a:cubicBezTo>
                <a:cubicBezTo>
                  <a:pt x="86941" y="1005"/>
                  <a:pt x="86849" y="987"/>
                  <a:pt x="86755" y="968"/>
                </a:cubicBezTo>
                <a:lnTo>
                  <a:pt x="78042" y="1472"/>
                </a:lnTo>
                <a:cubicBezTo>
                  <a:pt x="76084" y="1580"/>
                  <a:pt x="74115" y="1689"/>
                  <a:pt x="72149" y="1689"/>
                </a:cubicBezTo>
                <a:cubicBezTo>
                  <a:pt x="70415" y="1689"/>
                  <a:pt x="68685" y="1604"/>
                  <a:pt x="66966" y="1360"/>
                </a:cubicBezTo>
                <a:cubicBezTo>
                  <a:pt x="64005" y="931"/>
                  <a:pt x="61083" y="19"/>
                  <a:pt x="58085" y="0"/>
                </a:cubicBezTo>
                <a:close/>
              </a:path>
            </a:pathLst>
          </a:custGeom>
          <a:solidFill>
            <a:srgbClr val="3C78D8">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252"/>
        <p:cNvGrpSpPr/>
        <p:nvPr/>
      </p:nvGrpSpPr>
      <p:grpSpPr>
        <a:xfrm>
          <a:off x="0" y="0"/>
          <a:ext cx="0" cy="0"/>
          <a:chOff x="0" y="0"/>
          <a:chExt cx="0" cy="0"/>
        </a:xfrm>
      </p:grpSpPr>
      <p:sp>
        <p:nvSpPr>
          <p:cNvPr id="253" name="Google Shape;253;p34"/>
          <p:cNvSpPr txBox="1">
            <a:spLocks noGrp="1"/>
          </p:cNvSpPr>
          <p:nvPr>
            <p:ph type="title"/>
          </p:nvPr>
        </p:nvSpPr>
        <p:spPr>
          <a:xfrm>
            <a:off x="720000" y="5394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54" name="Google Shape;254;p34"/>
          <p:cNvSpPr/>
          <p:nvPr/>
        </p:nvSpPr>
        <p:spPr>
          <a:xfrm flipH="1">
            <a:off x="-6" y="4524652"/>
            <a:ext cx="9144056" cy="618846"/>
          </a:xfrm>
          <a:custGeom>
            <a:avLst/>
            <a:gdLst/>
            <a:ahLst/>
            <a:cxnLst/>
            <a:rect l="l" t="t" r="r" b="b"/>
            <a:pathLst>
              <a:path w="90087" h="9807" extrusionOk="0">
                <a:moveTo>
                  <a:pt x="6919" y="0"/>
                </a:moveTo>
                <a:cubicBezTo>
                  <a:pt x="6667" y="0"/>
                  <a:pt x="6414" y="5"/>
                  <a:pt x="6162" y="15"/>
                </a:cubicBezTo>
                <a:cubicBezTo>
                  <a:pt x="4416" y="101"/>
                  <a:pt x="2733" y="643"/>
                  <a:pt x="997" y="643"/>
                </a:cubicBezTo>
                <a:cubicBezTo>
                  <a:pt x="845" y="643"/>
                  <a:pt x="693" y="639"/>
                  <a:pt x="540" y="630"/>
                </a:cubicBezTo>
                <a:cubicBezTo>
                  <a:pt x="353" y="610"/>
                  <a:pt x="130" y="592"/>
                  <a:pt x="0" y="555"/>
                </a:cubicBezTo>
                <a:lnTo>
                  <a:pt x="0" y="9807"/>
                </a:lnTo>
                <a:lnTo>
                  <a:pt x="90050" y="9807"/>
                </a:lnTo>
                <a:cubicBezTo>
                  <a:pt x="90012" y="9807"/>
                  <a:pt x="90087" y="1132"/>
                  <a:pt x="90087" y="461"/>
                </a:cubicBezTo>
                <a:lnTo>
                  <a:pt x="90087" y="461"/>
                </a:lnTo>
                <a:cubicBezTo>
                  <a:pt x="89082" y="573"/>
                  <a:pt x="88151" y="1039"/>
                  <a:pt x="87202" y="1429"/>
                </a:cubicBezTo>
                <a:cubicBezTo>
                  <a:pt x="84525" y="2504"/>
                  <a:pt x="81664" y="2961"/>
                  <a:pt x="78775" y="2961"/>
                </a:cubicBezTo>
                <a:cubicBezTo>
                  <a:pt x="75856" y="2961"/>
                  <a:pt x="72909" y="2494"/>
                  <a:pt x="70092" y="1727"/>
                </a:cubicBezTo>
                <a:cubicBezTo>
                  <a:pt x="67011" y="877"/>
                  <a:pt x="63856" y="288"/>
                  <a:pt x="60683" y="288"/>
                </a:cubicBezTo>
                <a:cubicBezTo>
                  <a:pt x="59620" y="288"/>
                  <a:pt x="58555" y="354"/>
                  <a:pt x="57489" y="499"/>
                </a:cubicBezTo>
                <a:cubicBezTo>
                  <a:pt x="54576" y="881"/>
                  <a:pt x="51556" y="2047"/>
                  <a:pt x="48582" y="2047"/>
                </a:cubicBezTo>
                <a:cubicBezTo>
                  <a:pt x="47641" y="2047"/>
                  <a:pt x="46705" y="1930"/>
                  <a:pt x="45779" y="1635"/>
                </a:cubicBezTo>
                <a:cubicBezTo>
                  <a:pt x="43998" y="1064"/>
                  <a:pt x="42229" y="640"/>
                  <a:pt x="40408" y="640"/>
                </a:cubicBezTo>
                <a:cubicBezTo>
                  <a:pt x="39791" y="640"/>
                  <a:pt x="39168" y="688"/>
                  <a:pt x="38537" y="796"/>
                </a:cubicBezTo>
                <a:cubicBezTo>
                  <a:pt x="37532" y="965"/>
                  <a:pt x="36564" y="1225"/>
                  <a:pt x="35596" y="1523"/>
                </a:cubicBezTo>
                <a:cubicBezTo>
                  <a:pt x="34702" y="1802"/>
                  <a:pt x="33958" y="1913"/>
                  <a:pt x="33007" y="1933"/>
                </a:cubicBezTo>
                <a:cubicBezTo>
                  <a:pt x="32956" y="1935"/>
                  <a:pt x="32905" y="1936"/>
                  <a:pt x="32854" y="1936"/>
                </a:cubicBezTo>
                <a:cubicBezTo>
                  <a:pt x="31868" y="1936"/>
                  <a:pt x="30930" y="1604"/>
                  <a:pt x="29974" y="1374"/>
                </a:cubicBezTo>
                <a:cubicBezTo>
                  <a:pt x="28912" y="1132"/>
                  <a:pt x="27851" y="945"/>
                  <a:pt x="26772" y="816"/>
                </a:cubicBezTo>
                <a:cubicBezTo>
                  <a:pt x="25452" y="640"/>
                  <a:pt x="24093" y="529"/>
                  <a:pt x="22742" y="529"/>
                </a:cubicBezTo>
                <a:cubicBezTo>
                  <a:pt x="21805" y="529"/>
                  <a:pt x="20872" y="582"/>
                  <a:pt x="19958" y="704"/>
                </a:cubicBezTo>
                <a:cubicBezTo>
                  <a:pt x="18609" y="884"/>
                  <a:pt x="17322" y="1081"/>
                  <a:pt x="16017" y="1081"/>
                </a:cubicBezTo>
                <a:cubicBezTo>
                  <a:pt x="15305" y="1081"/>
                  <a:pt x="14587" y="1022"/>
                  <a:pt x="13851" y="871"/>
                </a:cubicBezTo>
                <a:cubicBezTo>
                  <a:pt x="13218" y="741"/>
                  <a:pt x="12566" y="610"/>
                  <a:pt x="11933" y="499"/>
                </a:cubicBezTo>
                <a:cubicBezTo>
                  <a:pt x="10282" y="207"/>
                  <a:pt x="8602" y="0"/>
                  <a:pt x="6919" y="0"/>
                </a:cubicBezTo>
                <a:close/>
              </a:path>
            </a:pathLst>
          </a:custGeom>
          <a:solidFill>
            <a:srgbClr val="3C78D8">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4"/>
          <p:cNvSpPr/>
          <p:nvPr/>
        </p:nvSpPr>
        <p:spPr>
          <a:xfrm flipH="1">
            <a:off x="1720" y="4880465"/>
            <a:ext cx="9142330" cy="263017"/>
          </a:xfrm>
          <a:custGeom>
            <a:avLst/>
            <a:gdLst/>
            <a:ahLst/>
            <a:cxnLst/>
            <a:rect l="l" t="t" r="r" b="b"/>
            <a:pathLst>
              <a:path w="90070" h="8659" extrusionOk="0">
                <a:moveTo>
                  <a:pt x="0" y="0"/>
                </a:moveTo>
                <a:lnTo>
                  <a:pt x="0" y="8658"/>
                </a:lnTo>
                <a:lnTo>
                  <a:pt x="90050" y="8658"/>
                </a:lnTo>
                <a:cubicBezTo>
                  <a:pt x="90032" y="8658"/>
                  <a:pt x="90069" y="3520"/>
                  <a:pt x="90069" y="839"/>
                </a:cubicBezTo>
                <a:lnTo>
                  <a:pt x="90069" y="839"/>
                </a:lnTo>
                <a:cubicBezTo>
                  <a:pt x="89138" y="969"/>
                  <a:pt x="88225" y="1211"/>
                  <a:pt x="87332" y="1546"/>
                </a:cubicBezTo>
                <a:cubicBezTo>
                  <a:pt x="86326" y="1937"/>
                  <a:pt x="85340" y="2458"/>
                  <a:pt x="84298" y="2719"/>
                </a:cubicBezTo>
                <a:cubicBezTo>
                  <a:pt x="83385" y="2961"/>
                  <a:pt x="82436" y="2999"/>
                  <a:pt x="81486" y="3016"/>
                </a:cubicBezTo>
                <a:cubicBezTo>
                  <a:pt x="81155" y="3023"/>
                  <a:pt x="80825" y="3026"/>
                  <a:pt x="80495" y="3026"/>
                </a:cubicBezTo>
                <a:cubicBezTo>
                  <a:pt x="78820" y="3026"/>
                  <a:pt x="77156" y="2946"/>
                  <a:pt x="75491" y="2775"/>
                </a:cubicBezTo>
                <a:cubicBezTo>
                  <a:pt x="72569" y="2477"/>
                  <a:pt x="69665" y="1937"/>
                  <a:pt x="66723" y="1621"/>
                </a:cubicBezTo>
                <a:cubicBezTo>
                  <a:pt x="65373" y="1466"/>
                  <a:pt x="64007" y="1376"/>
                  <a:pt x="62640" y="1376"/>
                </a:cubicBezTo>
                <a:cubicBezTo>
                  <a:pt x="62518" y="1376"/>
                  <a:pt x="62396" y="1377"/>
                  <a:pt x="62273" y="1378"/>
                </a:cubicBezTo>
                <a:cubicBezTo>
                  <a:pt x="61007" y="1415"/>
                  <a:pt x="59798" y="1323"/>
                  <a:pt x="58532" y="1602"/>
                </a:cubicBezTo>
                <a:cubicBezTo>
                  <a:pt x="57433" y="1844"/>
                  <a:pt x="56390" y="2291"/>
                  <a:pt x="55311" y="2589"/>
                </a:cubicBezTo>
                <a:cubicBezTo>
                  <a:pt x="53911" y="2994"/>
                  <a:pt x="52453" y="3199"/>
                  <a:pt x="50994" y="3199"/>
                </a:cubicBezTo>
                <a:cubicBezTo>
                  <a:pt x="49503" y="3199"/>
                  <a:pt x="48011" y="2985"/>
                  <a:pt x="46580" y="2552"/>
                </a:cubicBezTo>
                <a:cubicBezTo>
                  <a:pt x="45816" y="2328"/>
                  <a:pt x="45071" y="2030"/>
                  <a:pt x="44289" y="1862"/>
                </a:cubicBezTo>
                <a:cubicBezTo>
                  <a:pt x="43309" y="1640"/>
                  <a:pt x="42305" y="1595"/>
                  <a:pt x="41306" y="1595"/>
                </a:cubicBezTo>
                <a:cubicBezTo>
                  <a:pt x="41053" y="1595"/>
                  <a:pt x="40800" y="1598"/>
                  <a:pt x="40548" y="1602"/>
                </a:cubicBezTo>
                <a:cubicBezTo>
                  <a:pt x="38463" y="1602"/>
                  <a:pt x="36452" y="2197"/>
                  <a:pt x="34405" y="2197"/>
                </a:cubicBezTo>
                <a:cubicBezTo>
                  <a:pt x="34376" y="2198"/>
                  <a:pt x="34348" y="2198"/>
                  <a:pt x="34320" y="2198"/>
                </a:cubicBezTo>
                <a:cubicBezTo>
                  <a:pt x="32469" y="2198"/>
                  <a:pt x="30671" y="1582"/>
                  <a:pt x="28819" y="1472"/>
                </a:cubicBezTo>
                <a:cubicBezTo>
                  <a:pt x="28562" y="1454"/>
                  <a:pt x="28306" y="1446"/>
                  <a:pt x="28049" y="1446"/>
                </a:cubicBezTo>
                <a:cubicBezTo>
                  <a:pt x="25268" y="1446"/>
                  <a:pt x="22496" y="2387"/>
                  <a:pt x="19702" y="2387"/>
                </a:cubicBezTo>
                <a:cubicBezTo>
                  <a:pt x="19465" y="2387"/>
                  <a:pt x="19227" y="2380"/>
                  <a:pt x="18990" y="2366"/>
                </a:cubicBezTo>
                <a:cubicBezTo>
                  <a:pt x="15788" y="2179"/>
                  <a:pt x="12827" y="578"/>
                  <a:pt x="9644" y="149"/>
                </a:cubicBezTo>
                <a:cubicBezTo>
                  <a:pt x="8918" y="54"/>
                  <a:pt x="8189" y="22"/>
                  <a:pt x="7458" y="22"/>
                </a:cubicBezTo>
                <a:cubicBezTo>
                  <a:pt x="5900" y="22"/>
                  <a:pt x="4332" y="169"/>
                  <a:pt x="2774" y="169"/>
                </a:cubicBezTo>
                <a:cubicBezTo>
                  <a:pt x="1843" y="149"/>
                  <a:pt x="949" y="112"/>
                  <a:pt x="0" y="0"/>
                </a:cubicBezTo>
                <a:close/>
              </a:path>
            </a:pathLst>
          </a:custGeom>
          <a:solidFill>
            <a:srgbClr val="3C78D8">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4"/>
          <p:cNvSpPr/>
          <p:nvPr/>
        </p:nvSpPr>
        <p:spPr>
          <a:xfrm>
            <a:off x="851" y="4659220"/>
            <a:ext cx="9142330" cy="484276"/>
          </a:xfrm>
          <a:custGeom>
            <a:avLst/>
            <a:gdLst/>
            <a:ahLst/>
            <a:cxnLst/>
            <a:rect l="l" t="t" r="r" b="b"/>
            <a:pathLst>
              <a:path w="90070" h="8659" extrusionOk="0">
                <a:moveTo>
                  <a:pt x="0" y="0"/>
                </a:moveTo>
                <a:lnTo>
                  <a:pt x="0" y="8658"/>
                </a:lnTo>
                <a:lnTo>
                  <a:pt x="90050" y="8658"/>
                </a:lnTo>
                <a:cubicBezTo>
                  <a:pt x="90032" y="8658"/>
                  <a:pt x="90069" y="3520"/>
                  <a:pt x="90069" y="839"/>
                </a:cubicBezTo>
                <a:lnTo>
                  <a:pt x="90069" y="839"/>
                </a:lnTo>
                <a:cubicBezTo>
                  <a:pt x="89138" y="969"/>
                  <a:pt x="88225" y="1211"/>
                  <a:pt x="87332" y="1546"/>
                </a:cubicBezTo>
                <a:cubicBezTo>
                  <a:pt x="86326" y="1937"/>
                  <a:pt x="85340" y="2458"/>
                  <a:pt x="84298" y="2719"/>
                </a:cubicBezTo>
                <a:cubicBezTo>
                  <a:pt x="83385" y="2961"/>
                  <a:pt x="82436" y="2999"/>
                  <a:pt x="81486" y="3016"/>
                </a:cubicBezTo>
                <a:cubicBezTo>
                  <a:pt x="81155" y="3023"/>
                  <a:pt x="80825" y="3026"/>
                  <a:pt x="80495" y="3026"/>
                </a:cubicBezTo>
                <a:cubicBezTo>
                  <a:pt x="78820" y="3026"/>
                  <a:pt x="77156" y="2946"/>
                  <a:pt x="75491" y="2775"/>
                </a:cubicBezTo>
                <a:cubicBezTo>
                  <a:pt x="72569" y="2477"/>
                  <a:pt x="69665" y="1937"/>
                  <a:pt x="66723" y="1621"/>
                </a:cubicBezTo>
                <a:cubicBezTo>
                  <a:pt x="65373" y="1466"/>
                  <a:pt x="64007" y="1376"/>
                  <a:pt x="62640" y="1376"/>
                </a:cubicBezTo>
                <a:cubicBezTo>
                  <a:pt x="62518" y="1376"/>
                  <a:pt x="62396" y="1377"/>
                  <a:pt x="62273" y="1378"/>
                </a:cubicBezTo>
                <a:cubicBezTo>
                  <a:pt x="61007" y="1415"/>
                  <a:pt x="59798" y="1323"/>
                  <a:pt x="58532" y="1602"/>
                </a:cubicBezTo>
                <a:cubicBezTo>
                  <a:pt x="57433" y="1844"/>
                  <a:pt x="56390" y="2291"/>
                  <a:pt x="55311" y="2589"/>
                </a:cubicBezTo>
                <a:cubicBezTo>
                  <a:pt x="53911" y="2994"/>
                  <a:pt x="52453" y="3199"/>
                  <a:pt x="50994" y="3199"/>
                </a:cubicBezTo>
                <a:cubicBezTo>
                  <a:pt x="49503" y="3199"/>
                  <a:pt x="48011" y="2985"/>
                  <a:pt x="46580" y="2552"/>
                </a:cubicBezTo>
                <a:cubicBezTo>
                  <a:pt x="45816" y="2328"/>
                  <a:pt x="45071" y="2030"/>
                  <a:pt x="44289" y="1862"/>
                </a:cubicBezTo>
                <a:cubicBezTo>
                  <a:pt x="43309" y="1640"/>
                  <a:pt x="42305" y="1595"/>
                  <a:pt x="41306" y="1595"/>
                </a:cubicBezTo>
                <a:cubicBezTo>
                  <a:pt x="41053" y="1595"/>
                  <a:pt x="40800" y="1598"/>
                  <a:pt x="40548" y="1602"/>
                </a:cubicBezTo>
                <a:cubicBezTo>
                  <a:pt x="38463" y="1602"/>
                  <a:pt x="36452" y="2197"/>
                  <a:pt x="34405" y="2197"/>
                </a:cubicBezTo>
                <a:cubicBezTo>
                  <a:pt x="34376" y="2198"/>
                  <a:pt x="34348" y="2198"/>
                  <a:pt x="34320" y="2198"/>
                </a:cubicBezTo>
                <a:cubicBezTo>
                  <a:pt x="32469" y="2198"/>
                  <a:pt x="30671" y="1582"/>
                  <a:pt x="28819" y="1472"/>
                </a:cubicBezTo>
                <a:cubicBezTo>
                  <a:pt x="28562" y="1454"/>
                  <a:pt x="28306" y="1446"/>
                  <a:pt x="28049" y="1446"/>
                </a:cubicBezTo>
                <a:cubicBezTo>
                  <a:pt x="25268" y="1446"/>
                  <a:pt x="22496" y="2387"/>
                  <a:pt x="19702" y="2387"/>
                </a:cubicBezTo>
                <a:cubicBezTo>
                  <a:pt x="19465" y="2387"/>
                  <a:pt x="19227" y="2380"/>
                  <a:pt x="18990" y="2366"/>
                </a:cubicBezTo>
                <a:cubicBezTo>
                  <a:pt x="15788" y="2179"/>
                  <a:pt x="12827" y="578"/>
                  <a:pt x="9644" y="149"/>
                </a:cubicBezTo>
                <a:cubicBezTo>
                  <a:pt x="8918" y="54"/>
                  <a:pt x="8189" y="22"/>
                  <a:pt x="7458" y="22"/>
                </a:cubicBezTo>
                <a:cubicBezTo>
                  <a:pt x="5900" y="22"/>
                  <a:pt x="4332" y="169"/>
                  <a:pt x="2774" y="169"/>
                </a:cubicBezTo>
                <a:cubicBezTo>
                  <a:pt x="1843" y="149"/>
                  <a:pt x="949" y="112"/>
                  <a:pt x="0" y="0"/>
                </a:cubicBezTo>
                <a:close/>
              </a:path>
            </a:pathLst>
          </a:custGeom>
          <a:solidFill>
            <a:srgbClr val="3C78D8">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64"/>
        <p:cNvGrpSpPr/>
        <p:nvPr/>
      </p:nvGrpSpPr>
      <p:grpSpPr>
        <a:xfrm>
          <a:off x="0" y="0"/>
          <a:ext cx="0" cy="0"/>
          <a:chOff x="0" y="0"/>
          <a:chExt cx="0" cy="0"/>
        </a:xfrm>
      </p:grpSpPr>
      <p:sp>
        <p:nvSpPr>
          <p:cNvPr id="265" name="Google Shape;265;p36"/>
          <p:cNvSpPr/>
          <p:nvPr/>
        </p:nvSpPr>
        <p:spPr>
          <a:xfrm flipH="1">
            <a:off x="1720" y="4737975"/>
            <a:ext cx="9142330" cy="405523"/>
          </a:xfrm>
          <a:custGeom>
            <a:avLst/>
            <a:gdLst/>
            <a:ahLst/>
            <a:cxnLst/>
            <a:rect l="l" t="t" r="r" b="b"/>
            <a:pathLst>
              <a:path w="90070" h="8659" extrusionOk="0">
                <a:moveTo>
                  <a:pt x="0" y="0"/>
                </a:moveTo>
                <a:lnTo>
                  <a:pt x="0" y="8658"/>
                </a:lnTo>
                <a:lnTo>
                  <a:pt x="90050" y="8658"/>
                </a:lnTo>
                <a:cubicBezTo>
                  <a:pt x="90032" y="8658"/>
                  <a:pt x="90069" y="3520"/>
                  <a:pt x="90069" y="839"/>
                </a:cubicBezTo>
                <a:lnTo>
                  <a:pt x="90069" y="839"/>
                </a:lnTo>
                <a:cubicBezTo>
                  <a:pt x="89138" y="969"/>
                  <a:pt x="88225" y="1211"/>
                  <a:pt x="87332" y="1546"/>
                </a:cubicBezTo>
                <a:cubicBezTo>
                  <a:pt x="86326" y="1937"/>
                  <a:pt x="85340" y="2458"/>
                  <a:pt x="84298" y="2719"/>
                </a:cubicBezTo>
                <a:cubicBezTo>
                  <a:pt x="83385" y="2961"/>
                  <a:pt x="82436" y="2999"/>
                  <a:pt x="81486" y="3016"/>
                </a:cubicBezTo>
                <a:cubicBezTo>
                  <a:pt x="81155" y="3023"/>
                  <a:pt x="80825" y="3026"/>
                  <a:pt x="80495" y="3026"/>
                </a:cubicBezTo>
                <a:cubicBezTo>
                  <a:pt x="78820" y="3026"/>
                  <a:pt x="77156" y="2946"/>
                  <a:pt x="75491" y="2775"/>
                </a:cubicBezTo>
                <a:cubicBezTo>
                  <a:pt x="72569" y="2477"/>
                  <a:pt x="69665" y="1937"/>
                  <a:pt x="66723" y="1621"/>
                </a:cubicBezTo>
                <a:cubicBezTo>
                  <a:pt x="65373" y="1466"/>
                  <a:pt x="64007" y="1376"/>
                  <a:pt x="62640" y="1376"/>
                </a:cubicBezTo>
                <a:cubicBezTo>
                  <a:pt x="62518" y="1376"/>
                  <a:pt x="62396" y="1377"/>
                  <a:pt x="62273" y="1378"/>
                </a:cubicBezTo>
                <a:cubicBezTo>
                  <a:pt x="61007" y="1415"/>
                  <a:pt x="59798" y="1323"/>
                  <a:pt x="58532" y="1602"/>
                </a:cubicBezTo>
                <a:cubicBezTo>
                  <a:pt x="57433" y="1844"/>
                  <a:pt x="56390" y="2291"/>
                  <a:pt x="55311" y="2589"/>
                </a:cubicBezTo>
                <a:cubicBezTo>
                  <a:pt x="53911" y="2994"/>
                  <a:pt x="52453" y="3199"/>
                  <a:pt x="50994" y="3199"/>
                </a:cubicBezTo>
                <a:cubicBezTo>
                  <a:pt x="49503" y="3199"/>
                  <a:pt x="48011" y="2985"/>
                  <a:pt x="46580" y="2552"/>
                </a:cubicBezTo>
                <a:cubicBezTo>
                  <a:pt x="45816" y="2328"/>
                  <a:pt x="45071" y="2030"/>
                  <a:pt x="44289" y="1862"/>
                </a:cubicBezTo>
                <a:cubicBezTo>
                  <a:pt x="43309" y="1640"/>
                  <a:pt x="42305" y="1595"/>
                  <a:pt x="41306" y="1595"/>
                </a:cubicBezTo>
                <a:cubicBezTo>
                  <a:pt x="41053" y="1595"/>
                  <a:pt x="40800" y="1598"/>
                  <a:pt x="40548" y="1602"/>
                </a:cubicBezTo>
                <a:cubicBezTo>
                  <a:pt x="38463" y="1602"/>
                  <a:pt x="36452" y="2197"/>
                  <a:pt x="34405" y="2197"/>
                </a:cubicBezTo>
                <a:cubicBezTo>
                  <a:pt x="34376" y="2198"/>
                  <a:pt x="34348" y="2198"/>
                  <a:pt x="34320" y="2198"/>
                </a:cubicBezTo>
                <a:cubicBezTo>
                  <a:pt x="32469" y="2198"/>
                  <a:pt x="30671" y="1582"/>
                  <a:pt x="28819" y="1472"/>
                </a:cubicBezTo>
                <a:cubicBezTo>
                  <a:pt x="28562" y="1454"/>
                  <a:pt x="28306" y="1446"/>
                  <a:pt x="28049" y="1446"/>
                </a:cubicBezTo>
                <a:cubicBezTo>
                  <a:pt x="25268" y="1446"/>
                  <a:pt x="22496" y="2387"/>
                  <a:pt x="19702" y="2387"/>
                </a:cubicBezTo>
                <a:cubicBezTo>
                  <a:pt x="19465" y="2387"/>
                  <a:pt x="19227" y="2380"/>
                  <a:pt x="18990" y="2366"/>
                </a:cubicBezTo>
                <a:cubicBezTo>
                  <a:pt x="15788" y="2179"/>
                  <a:pt x="12827" y="578"/>
                  <a:pt x="9644" y="149"/>
                </a:cubicBezTo>
                <a:cubicBezTo>
                  <a:pt x="8918" y="54"/>
                  <a:pt x="8189" y="22"/>
                  <a:pt x="7458" y="22"/>
                </a:cubicBezTo>
                <a:cubicBezTo>
                  <a:pt x="5900" y="22"/>
                  <a:pt x="4332" y="169"/>
                  <a:pt x="2774" y="169"/>
                </a:cubicBezTo>
                <a:cubicBezTo>
                  <a:pt x="1843" y="149"/>
                  <a:pt x="949" y="112"/>
                  <a:pt x="0" y="0"/>
                </a:cubicBezTo>
                <a:close/>
              </a:path>
            </a:pathLst>
          </a:custGeom>
          <a:solidFill>
            <a:srgbClr val="3C78D8">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6"/>
          <p:cNvSpPr/>
          <p:nvPr/>
        </p:nvSpPr>
        <p:spPr>
          <a:xfrm flipH="1">
            <a:off x="-6" y="4438649"/>
            <a:ext cx="9144056" cy="704854"/>
          </a:xfrm>
          <a:custGeom>
            <a:avLst/>
            <a:gdLst/>
            <a:ahLst/>
            <a:cxnLst/>
            <a:rect l="l" t="t" r="r" b="b"/>
            <a:pathLst>
              <a:path w="90087" h="9807" extrusionOk="0">
                <a:moveTo>
                  <a:pt x="6919" y="0"/>
                </a:moveTo>
                <a:cubicBezTo>
                  <a:pt x="6667" y="0"/>
                  <a:pt x="6414" y="5"/>
                  <a:pt x="6162" y="15"/>
                </a:cubicBezTo>
                <a:cubicBezTo>
                  <a:pt x="4416" y="101"/>
                  <a:pt x="2733" y="643"/>
                  <a:pt x="997" y="643"/>
                </a:cubicBezTo>
                <a:cubicBezTo>
                  <a:pt x="845" y="643"/>
                  <a:pt x="693" y="639"/>
                  <a:pt x="540" y="630"/>
                </a:cubicBezTo>
                <a:cubicBezTo>
                  <a:pt x="353" y="610"/>
                  <a:pt x="130" y="592"/>
                  <a:pt x="0" y="555"/>
                </a:cubicBezTo>
                <a:lnTo>
                  <a:pt x="0" y="9807"/>
                </a:lnTo>
                <a:lnTo>
                  <a:pt x="90050" y="9807"/>
                </a:lnTo>
                <a:cubicBezTo>
                  <a:pt x="90012" y="9807"/>
                  <a:pt x="90087" y="1132"/>
                  <a:pt x="90087" y="461"/>
                </a:cubicBezTo>
                <a:lnTo>
                  <a:pt x="90087" y="461"/>
                </a:lnTo>
                <a:cubicBezTo>
                  <a:pt x="89082" y="573"/>
                  <a:pt x="88151" y="1039"/>
                  <a:pt x="87202" y="1429"/>
                </a:cubicBezTo>
                <a:cubicBezTo>
                  <a:pt x="84525" y="2504"/>
                  <a:pt x="81664" y="2961"/>
                  <a:pt x="78775" y="2961"/>
                </a:cubicBezTo>
                <a:cubicBezTo>
                  <a:pt x="75856" y="2961"/>
                  <a:pt x="72909" y="2494"/>
                  <a:pt x="70092" y="1727"/>
                </a:cubicBezTo>
                <a:cubicBezTo>
                  <a:pt x="67011" y="877"/>
                  <a:pt x="63856" y="288"/>
                  <a:pt x="60683" y="288"/>
                </a:cubicBezTo>
                <a:cubicBezTo>
                  <a:pt x="59620" y="288"/>
                  <a:pt x="58555" y="354"/>
                  <a:pt x="57489" y="499"/>
                </a:cubicBezTo>
                <a:cubicBezTo>
                  <a:pt x="54576" y="881"/>
                  <a:pt x="51556" y="2047"/>
                  <a:pt x="48582" y="2047"/>
                </a:cubicBezTo>
                <a:cubicBezTo>
                  <a:pt x="47641" y="2047"/>
                  <a:pt x="46705" y="1930"/>
                  <a:pt x="45779" y="1635"/>
                </a:cubicBezTo>
                <a:cubicBezTo>
                  <a:pt x="43998" y="1064"/>
                  <a:pt x="42229" y="640"/>
                  <a:pt x="40408" y="640"/>
                </a:cubicBezTo>
                <a:cubicBezTo>
                  <a:pt x="39791" y="640"/>
                  <a:pt x="39168" y="688"/>
                  <a:pt x="38537" y="796"/>
                </a:cubicBezTo>
                <a:cubicBezTo>
                  <a:pt x="37532" y="965"/>
                  <a:pt x="36564" y="1225"/>
                  <a:pt x="35596" y="1523"/>
                </a:cubicBezTo>
                <a:cubicBezTo>
                  <a:pt x="34702" y="1802"/>
                  <a:pt x="33958" y="1913"/>
                  <a:pt x="33007" y="1933"/>
                </a:cubicBezTo>
                <a:cubicBezTo>
                  <a:pt x="32956" y="1935"/>
                  <a:pt x="32905" y="1936"/>
                  <a:pt x="32854" y="1936"/>
                </a:cubicBezTo>
                <a:cubicBezTo>
                  <a:pt x="31868" y="1936"/>
                  <a:pt x="30930" y="1604"/>
                  <a:pt x="29974" y="1374"/>
                </a:cubicBezTo>
                <a:cubicBezTo>
                  <a:pt x="28912" y="1132"/>
                  <a:pt x="27851" y="945"/>
                  <a:pt x="26772" y="816"/>
                </a:cubicBezTo>
                <a:cubicBezTo>
                  <a:pt x="25452" y="640"/>
                  <a:pt x="24093" y="529"/>
                  <a:pt x="22742" y="529"/>
                </a:cubicBezTo>
                <a:cubicBezTo>
                  <a:pt x="21805" y="529"/>
                  <a:pt x="20872" y="582"/>
                  <a:pt x="19958" y="704"/>
                </a:cubicBezTo>
                <a:cubicBezTo>
                  <a:pt x="18609" y="884"/>
                  <a:pt x="17322" y="1081"/>
                  <a:pt x="16017" y="1081"/>
                </a:cubicBezTo>
                <a:cubicBezTo>
                  <a:pt x="15305" y="1081"/>
                  <a:pt x="14587" y="1022"/>
                  <a:pt x="13851" y="871"/>
                </a:cubicBezTo>
                <a:cubicBezTo>
                  <a:pt x="13218" y="741"/>
                  <a:pt x="12566" y="610"/>
                  <a:pt x="11933" y="499"/>
                </a:cubicBezTo>
                <a:cubicBezTo>
                  <a:pt x="10282" y="207"/>
                  <a:pt x="8602" y="0"/>
                  <a:pt x="6919" y="0"/>
                </a:cubicBezTo>
                <a:close/>
              </a:path>
            </a:pathLst>
          </a:custGeom>
          <a:solidFill>
            <a:srgbClr val="3C78D8">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67"/>
        <p:cNvGrpSpPr/>
        <p:nvPr/>
      </p:nvGrpSpPr>
      <p:grpSpPr>
        <a:xfrm>
          <a:off x="0" y="0"/>
          <a:ext cx="0" cy="0"/>
          <a:chOff x="0" y="0"/>
          <a:chExt cx="0" cy="0"/>
        </a:xfrm>
      </p:grpSpPr>
      <p:sp>
        <p:nvSpPr>
          <p:cNvPr id="268" name="Google Shape;268;p37"/>
          <p:cNvSpPr/>
          <p:nvPr/>
        </p:nvSpPr>
        <p:spPr>
          <a:xfrm>
            <a:off x="0" y="4676777"/>
            <a:ext cx="9144100" cy="466719"/>
          </a:xfrm>
          <a:custGeom>
            <a:avLst/>
            <a:gdLst/>
            <a:ahLst/>
            <a:cxnLst/>
            <a:rect l="l" t="t" r="r" b="b"/>
            <a:pathLst>
              <a:path w="90032" h="17949" extrusionOk="0">
                <a:moveTo>
                  <a:pt x="57792" y="0"/>
                </a:moveTo>
                <a:cubicBezTo>
                  <a:pt x="56121" y="0"/>
                  <a:pt x="54307" y="162"/>
                  <a:pt x="52743" y="672"/>
                </a:cubicBezTo>
                <a:cubicBezTo>
                  <a:pt x="50807" y="1286"/>
                  <a:pt x="48833" y="1864"/>
                  <a:pt x="46823" y="2162"/>
                </a:cubicBezTo>
                <a:cubicBezTo>
                  <a:pt x="46114" y="2265"/>
                  <a:pt x="45413" y="2310"/>
                  <a:pt x="44717" y="2310"/>
                </a:cubicBezTo>
                <a:cubicBezTo>
                  <a:pt x="41159" y="2310"/>
                  <a:pt x="37751" y="1136"/>
                  <a:pt x="34200" y="653"/>
                </a:cubicBezTo>
                <a:cubicBezTo>
                  <a:pt x="32759" y="464"/>
                  <a:pt x="31309" y="343"/>
                  <a:pt x="29863" y="343"/>
                </a:cubicBezTo>
                <a:cubicBezTo>
                  <a:pt x="29179" y="343"/>
                  <a:pt x="28495" y="370"/>
                  <a:pt x="27814" y="429"/>
                </a:cubicBezTo>
                <a:cubicBezTo>
                  <a:pt x="26030" y="595"/>
                  <a:pt x="24333" y="951"/>
                  <a:pt x="22542" y="951"/>
                </a:cubicBezTo>
                <a:cubicBezTo>
                  <a:pt x="22315" y="951"/>
                  <a:pt x="22087" y="945"/>
                  <a:pt x="21857" y="933"/>
                </a:cubicBezTo>
                <a:cubicBezTo>
                  <a:pt x="18747" y="775"/>
                  <a:pt x="15704" y="142"/>
                  <a:pt x="12588" y="142"/>
                </a:cubicBezTo>
                <a:cubicBezTo>
                  <a:pt x="12383" y="142"/>
                  <a:pt x="12177" y="145"/>
                  <a:pt x="11972" y="151"/>
                </a:cubicBezTo>
                <a:cubicBezTo>
                  <a:pt x="8341" y="243"/>
                  <a:pt x="4748" y="1045"/>
                  <a:pt x="1211" y="1826"/>
                </a:cubicBezTo>
                <a:cubicBezTo>
                  <a:pt x="802" y="1919"/>
                  <a:pt x="392" y="2013"/>
                  <a:pt x="0" y="2124"/>
                </a:cubicBezTo>
                <a:lnTo>
                  <a:pt x="0" y="17949"/>
                </a:lnTo>
                <a:lnTo>
                  <a:pt x="90032" y="17949"/>
                </a:lnTo>
                <a:lnTo>
                  <a:pt x="90032" y="1119"/>
                </a:lnTo>
                <a:cubicBezTo>
                  <a:pt x="89715" y="1144"/>
                  <a:pt x="89391" y="1156"/>
                  <a:pt x="89061" y="1156"/>
                </a:cubicBezTo>
                <a:cubicBezTo>
                  <a:pt x="88402" y="1156"/>
                  <a:pt x="87723" y="1107"/>
                  <a:pt x="87053" y="1007"/>
                </a:cubicBezTo>
                <a:cubicBezTo>
                  <a:pt x="86941" y="988"/>
                  <a:pt x="86849" y="970"/>
                  <a:pt x="86755" y="970"/>
                </a:cubicBezTo>
                <a:cubicBezTo>
                  <a:pt x="83851" y="1119"/>
                  <a:pt x="80947" y="1286"/>
                  <a:pt x="78042" y="1454"/>
                </a:cubicBezTo>
                <a:cubicBezTo>
                  <a:pt x="76084" y="1563"/>
                  <a:pt x="74115" y="1671"/>
                  <a:pt x="72149" y="1671"/>
                </a:cubicBezTo>
                <a:cubicBezTo>
                  <a:pt x="70415" y="1671"/>
                  <a:pt x="68685" y="1587"/>
                  <a:pt x="66966" y="1342"/>
                </a:cubicBezTo>
                <a:cubicBezTo>
                  <a:pt x="64005" y="913"/>
                  <a:pt x="61083" y="2"/>
                  <a:pt x="58085" y="2"/>
                </a:cubicBezTo>
                <a:cubicBezTo>
                  <a:pt x="57988" y="1"/>
                  <a:pt x="57890" y="0"/>
                  <a:pt x="57792" y="0"/>
                </a:cubicBezTo>
                <a:close/>
              </a:path>
            </a:pathLst>
          </a:custGeom>
          <a:solidFill>
            <a:srgbClr val="3C78D8">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7"/>
          <p:cNvSpPr/>
          <p:nvPr/>
        </p:nvSpPr>
        <p:spPr>
          <a:xfrm>
            <a:off x="0" y="4832967"/>
            <a:ext cx="9144100" cy="310515"/>
          </a:xfrm>
          <a:custGeom>
            <a:avLst/>
            <a:gdLst/>
            <a:ahLst/>
            <a:cxnLst/>
            <a:rect l="l" t="t" r="r" b="b"/>
            <a:pathLst>
              <a:path w="90032" h="17967" extrusionOk="0">
                <a:moveTo>
                  <a:pt x="58085" y="0"/>
                </a:moveTo>
                <a:cubicBezTo>
                  <a:pt x="56335" y="0"/>
                  <a:pt x="54399" y="149"/>
                  <a:pt x="52743" y="690"/>
                </a:cubicBezTo>
                <a:cubicBezTo>
                  <a:pt x="50807" y="1303"/>
                  <a:pt x="48833" y="1881"/>
                  <a:pt x="46823" y="2179"/>
                </a:cubicBezTo>
                <a:cubicBezTo>
                  <a:pt x="46124" y="2278"/>
                  <a:pt x="45434" y="2321"/>
                  <a:pt x="44749" y="2321"/>
                </a:cubicBezTo>
                <a:cubicBezTo>
                  <a:pt x="41179" y="2321"/>
                  <a:pt x="37762" y="1155"/>
                  <a:pt x="34200" y="670"/>
                </a:cubicBezTo>
                <a:cubicBezTo>
                  <a:pt x="32785" y="472"/>
                  <a:pt x="31362" y="356"/>
                  <a:pt x="29941" y="356"/>
                </a:cubicBezTo>
                <a:cubicBezTo>
                  <a:pt x="29231" y="356"/>
                  <a:pt x="28521" y="385"/>
                  <a:pt x="27814" y="447"/>
                </a:cubicBezTo>
                <a:cubicBezTo>
                  <a:pt x="26003" y="615"/>
                  <a:pt x="24282" y="964"/>
                  <a:pt x="22461" y="964"/>
                </a:cubicBezTo>
                <a:cubicBezTo>
                  <a:pt x="22261" y="964"/>
                  <a:pt x="22059" y="959"/>
                  <a:pt x="21857" y="950"/>
                </a:cubicBezTo>
                <a:cubicBezTo>
                  <a:pt x="18747" y="792"/>
                  <a:pt x="15704" y="160"/>
                  <a:pt x="12588" y="160"/>
                </a:cubicBezTo>
                <a:cubicBezTo>
                  <a:pt x="12383" y="160"/>
                  <a:pt x="12177" y="163"/>
                  <a:pt x="11972" y="168"/>
                </a:cubicBezTo>
                <a:cubicBezTo>
                  <a:pt x="8341" y="261"/>
                  <a:pt x="4748" y="1062"/>
                  <a:pt x="1211" y="1844"/>
                </a:cubicBezTo>
                <a:cubicBezTo>
                  <a:pt x="802" y="1936"/>
                  <a:pt x="392" y="2030"/>
                  <a:pt x="0" y="2122"/>
                </a:cubicBezTo>
                <a:lnTo>
                  <a:pt x="0" y="17966"/>
                </a:lnTo>
                <a:lnTo>
                  <a:pt x="90032" y="17966"/>
                </a:lnTo>
                <a:lnTo>
                  <a:pt x="90032" y="1136"/>
                </a:lnTo>
                <a:cubicBezTo>
                  <a:pt x="89697" y="1155"/>
                  <a:pt x="89366" y="1165"/>
                  <a:pt x="89036" y="1165"/>
                </a:cubicBezTo>
                <a:cubicBezTo>
                  <a:pt x="88377" y="1165"/>
                  <a:pt x="87723" y="1124"/>
                  <a:pt x="87053" y="1025"/>
                </a:cubicBezTo>
                <a:cubicBezTo>
                  <a:pt x="86941" y="1005"/>
                  <a:pt x="86849" y="987"/>
                  <a:pt x="86755" y="968"/>
                </a:cubicBezTo>
                <a:lnTo>
                  <a:pt x="78042" y="1472"/>
                </a:lnTo>
                <a:cubicBezTo>
                  <a:pt x="76084" y="1580"/>
                  <a:pt x="74115" y="1689"/>
                  <a:pt x="72149" y="1689"/>
                </a:cubicBezTo>
                <a:cubicBezTo>
                  <a:pt x="70415" y="1689"/>
                  <a:pt x="68685" y="1604"/>
                  <a:pt x="66966" y="1360"/>
                </a:cubicBezTo>
                <a:cubicBezTo>
                  <a:pt x="64005" y="931"/>
                  <a:pt x="61083" y="19"/>
                  <a:pt x="58085" y="0"/>
                </a:cubicBezTo>
                <a:close/>
              </a:path>
            </a:pathLst>
          </a:custGeom>
          <a:solidFill>
            <a:srgbClr val="3C78D8">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1375650" y="2554121"/>
            <a:ext cx="6392700" cy="8418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 name="Google Shape;16;p3"/>
          <p:cNvSpPr txBox="1">
            <a:spLocks noGrp="1"/>
          </p:cNvSpPr>
          <p:nvPr>
            <p:ph type="title" idx="2" hasCustomPrompt="1"/>
          </p:nvPr>
        </p:nvSpPr>
        <p:spPr>
          <a:xfrm>
            <a:off x="3860400" y="1134750"/>
            <a:ext cx="1423200" cy="84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000"/>
              <a:buNone/>
              <a:defRPr sz="6000">
                <a:solidFill>
                  <a:schemeClr val="accent5"/>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7" name="Google Shape;17;p3"/>
          <p:cNvSpPr txBox="1">
            <a:spLocks noGrp="1"/>
          </p:cNvSpPr>
          <p:nvPr>
            <p:ph type="subTitle" idx="1"/>
          </p:nvPr>
        </p:nvSpPr>
        <p:spPr>
          <a:xfrm>
            <a:off x="2038200" y="3593546"/>
            <a:ext cx="5067600" cy="372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8" name="Google Shape;18;p3"/>
          <p:cNvSpPr/>
          <p:nvPr/>
        </p:nvSpPr>
        <p:spPr>
          <a:xfrm>
            <a:off x="0" y="4241373"/>
            <a:ext cx="9144100" cy="902117"/>
          </a:xfrm>
          <a:custGeom>
            <a:avLst/>
            <a:gdLst/>
            <a:ahLst/>
            <a:cxnLst/>
            <a:rect l="l" t="t" r="r" b="b"/>
            <a:pathLst>
              <a:path w="90032" h="17949" extrusionOk="0">
                <a:moveTo>
                  <a:pt x="57792" y="0"/>
                </a:moveTo>
                <a:cubicBezTo>
                  <a:pt x="56121" y="0"/>
                  <a:pt x="54307" y="162"/>
                  <a:pt x="52743" y="672"/>
                </a:cubicBezTo>
                <a:cubicBezTo>
                  <a:pt x="50807" y="1286"/>
                  <a:pt x="48833" y="1864"/>
                  <a:pt x="46823" y="2162"/>
                </a:cubicBezTo>
                <a:cubicBezTo>
                  <a:pt x="46114" y="2265"/>
                  <a:pt x="45413" y="2310"/>
                  <a:pt x="44717" y="2310"/>
                </a:cubicBezTo>
                <a:cubicBezTo>
                  <a:pt x="41159" y="2310"/>
                  <a:pt x="37751" y="1136"/>
                  <a:pt x="34200" y="653"/>
                </a:cubicBezTo>
                <a:cubicBezTo>
                  <a:pt x="32759" y="464"/>
                  <a:pt x="31309" y="343"/>
                  <a:pt x="29863" y="343"/>
                </a:cubicBezTo>
                <a:cubicBezTo>
                  <a:pt x="29179" y="343"/>
                  <a:pt x="28495" y="370"/>
                  <a:pt x="27814" y="429"/>
                </a:cubicBezTo>
                <a:cubicBezTo>
                  <a:pt x="26030" y="595"/>
                  <a:pt x="24333" y="951"/>
                  <a:pt x="22542" y="951"/>
                </a:cubicBezTo>
                <a:cubicBezTo>
                  <a:pt x="22315" y="951"/>
                  <a:pt x="22087" y="945"/>
                  <a:pt x="21857" y="933"/>
                </a:cubicBezTo>
                <a:cubicBezTo>
                  <a:pt x="18747" y="775"/>
                  <a:pt x="15704" y="142"/>
                  <a:pt x="12588" y="142"/>
                </a:cubicBezTo>
                <a:cubicBezTo>
                  <a:pt x="12383" y="142"/>
                  <a:pt x="12177" y="145"/>
                  <a:pt x="11972" y="151"/>
                </a:cubicBezTo>
                <a:cubicBezTo>
                  <a:pt x="8341" y="243"/>
                  <a:pt x="4748" y="1045"/>
                  <a:pt x="1211" y="1826"/>
                </a:cubicBezTo>
                <a:cubicBezTo>
                  <a:pt x="802" y="1919"/>
                  <a:pt x="392" y="2013"/>
                  <a:pt x="0" y="2124"/>
                </a:cubicBezTo>
                <a:lnTo>
                  <a:pt x="0" y="17949"/>
                </a:lnTo>
                <a:lnTo>
                  <a:pt x="90032" y="17949"/>
                </a:lnTo>
                <a:lnTo>
                  <a:pt x="90032" y="1119"/>
                </a:lnTo>
                <a:cubicBezTo>
                  <a:pt x="89715" y="1144"/>
                  <a:pt x="89391" y="1156"/>
                  <a:pt x="89061" y="1156"/>
                </a:cubicBezTo>
                <a:cubicBezTo>
                  <a:pt x="88402" y="1156"/>
                  <a:pt x="87723" y="1107"/>
                  <a:pt x="87053" y="1007"/>
                </a:cubicBezTo>
                <a:cubicBezTo>
                  <a:pt x="86941" y="988"/>
                  <a:pt x="86849" y="970"/>
                  <a:pt x="86755" y="970"/>
                </a:cubicBezTo>
                <a:cubicBezTo>
                  <a:pt x="83851" y="1119"/>
                  <a:pt x="80947" y="1286"/>
                  <a:pt x="78042" y="1454"/>
                </a:cubicBezTo>
                <a:cubicBezTo>
                  <a:pt x="76084" y="1563"/>
                  <a:pt x="74115" y="1671"/>
                  <a:pt x="72149" y="1671"/>
                </a:cubicBezTo>
                <a:cubicBezTo>
                  <a:pt x="70415" y="1671"/>
                  <a:pt x="68685" y="1587"/>
                  <a:pt x="66966" y="1342"/>
                </a:cubicBezTo>
                <a:cubicBezTo>
                  <a:pt x="64005" y="913"/>
                  <a:pt x="61083" y="2"/>
                  <a:pt x="58085" y="2"/>
                </a:cubicBezTo>
                <a:cubicBezTo>
                  <a:pt x="57988" y="1"/>
                  <a:pt x="57890" y="0"/>
                  <a:pt x="57792" y="0"/>
                </a:cubicBezTo>
                <a:close/>
              </a:path>
            </a:pathLst>
          </a:custGeom>
          <a:solidFill>
            <a:srgbClr val="3C78D8">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a:off x="0" y="4543271"/>
            <a:ext cx="9144100" cy="600233"/>
          </a:xfrm>
          <a:custGeom>
            <a:avLst/>
            <a:gdLst/>
            <a:ahLst/>
            <a:cxnLst/>
            <a:rect l="l" t="t" r="r" b="b"/>
            <a:pathLst>
              <a:path w="90032" h="17967" extrusionOk="0">
                <a:moveTo>
                  <a:pt x="58085" y="0"/>
                </a:moveTo>
                <a:cubicBezTo>
                  <a:pt x="56335" y="0"/>
                  <a:pt x="54399" y="149"/>
                  <a:pt x="52743" y="690"/>
                </a:cubicBezTo>
                <a:cubicBezTo>
                  <a:pt x="50807" y="1303"/>
                  <a:pt x="48833" y="1881"/>
                  <a:pt x="46823" y="2179"/>
                </a:cubicBezTo>
                <a:cubicBezTo>
                  <a:pt x="46124" y="2278"/>
                  <a:pt x="45434" y="2321"/>
                  <a:pt x="44749" y="2321"/>
                </a:cubicBezTo>
                <a:cubicBezTo>
                  <a:pt x="41179" y="2321"/>
                  <a:pt x="37762" y="1155"/>
                  <a:pt x="34200" y="670"/>
                </a:cubicBezTo>
                <a:cubicBezTo>
                  <a:pt x="32785" y="472"/>
                  <a:pt x="31362" y="356"/>
                  <a:pt x="29941" y="356"/>
                </a:cubicBezTo>
                <a:cubicBezTo>
                  <a:pt x="29231" y="356"/>
                  <a:pt x="28521" y="385"/>
                  <a:pt x="27814" y="447"/>
                </a:cubicBezTo>
                <a:cubicBezTo>
                  <a:pt x="26003" y="615"/>
                  <a:pt x="24282" y="964"/>
                  <a:pt x="22461" y="964"/>
                </a:cubicBezTo>
                <a:cubicBezTo>
                  <a:pt x="22261" y="964"/>
                  <a:pt x="22059" y="959"/>
                  <a:pt x="21857" y="950"/>
                </a:cubicBezTo>
                <a:cubicBezTo>
                  <a:pt x="18747" y="792"/>
                  <a:pt x="15704" y="160"/>
                  <a:pt x="12588" y="160"/>
                </a:cubicBezTo>
                <a:cubicBezTo>
                  <a:pt x="12383" y="160"/>
                  <a:pt x="12177" y="163"/>
                  <a:pt x="11972" y="168"/>
                </a:cubicBezTo>
                <a:cubicBezTo>
                  <a:pt x="8341" y="261"/>
                  <a:pt x="4748" y="1062"/>
                  <a:pt x="1211" y="1844"/>
                </a:cubicBezTo>
                <a:cubicBezTo>
                  <a:pt x="802" y="1936"/>
                  <a:pt x="392" y="2030"/>
                  <a:pt x="0" y="2122"/>
                </a:cubicBezTo>
                <a:lnTo>
                  <a:pt x="0" y="17966"/>
                </a:lnTo>
                <a:lnTo>
                  <a:pt x="90032" y="17966"/>
                </a:lnTo>
                <a:lnTo>
                  <a:pt x="90032" y="1136"/>
                </a:lnTo>
                <a:cubicBezTo>
                  <a:pt x="89697" y="1155"/>
                  <a:pt x="89366" y="1165"/>
                  <a:pt x="89036" y="1165"/>
                </a:cubicBezTo>
                <a:cubicBezTo>
                  <a:pt x="88377" y="1165"/>
                  <a:pt x="87723" y="1124"/>
                  <a:pt x="87053" y="1025"/>
                </a:cubicBezTo>
                <a:cubicBezTo>
                  <a:pt x="86941" y="1005"/>
                  <a:pt x="86849" y="987"/>
                  <a:pt x="86755" y="968"/>
                </a:cubicBezTo>
                <a:lnTo>
                  <a:pt x="78042" y="1472"/>
                </a:lnTo>
                <a:cubicBezTo>
                  <a:pt x="76084" y="1580"/>
                  <a:pt x="74115" y="1689"/>
                  <a:pt x="72149" y="1689"/>
                </a:cubicBezTo>
                <a:cubicBezTo>
                  <a:pt x="70415" y="1689"/>
                  <a:pt x="68685" y="1604"/>
                  <a:pt x="66966" y="1360"/>
                </a:cubicBezTo>
                <a:cubicBezTo>
                  <a:pt x="64005" y="931"/>
                  <a:pt x="61083" y="19"/>
                  <a:pt x="58085" y="0"/>
                </a:cubicBezTo>
                <a:close/>
              </a:path>
            </a:pathLst>
          </a:custGeom>
          <a:solidFill>
            <a:srgbClr val="3C78D8">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0" y="4724950"/>
            <a:ext cx="9144105" cy="418549"/>
          </a:xfrm>
          <a:custGeom>
            <a:avLst/>
            <a:gdLst/>
            <a:ahLst/>
            <a:cxnLst/>
            <a:rect l="l" t="t" r="r" b="b"/>
            <a:pathLst>
              <a:path w="90052" h="5758" extrusionOk="0">
                <a:moveTo>
                  <a:pt x="4240" y="1"/>
                </a:moveTo>
                <a:cubicBezTo>
                  <a:pt x="2802" y="1"/>
                  <a:pt x="1371" y="740"/>
                  <a:pt x="0" y="1942"/>
                </a:cubicBezTo>
                <a:lnTo>
                  <a:pt x="0" y="5757"/>
                </a:lnTo>
                <a:lnTo>
                  <a:pt x="90051" y="5757"/>
                </a:lnTo>
                <a:cubicBezTo>
                  <a:pt x="90051" y="5757"/>
                  <a:pt x="90032" y="5367"/>
                  <a:pt x="90032" y="4622"/>
                </a:cubicBezTo>
                <a:cubicBezTo>
                  <a:pt x="86216" y="3840"/>
                  <a:pt x="82381" y="3059"/>
                  <a:pt x="78564" y="2257"/>
                </a:cubicBezTo>
                <a:cubicBezTo>
                  <a:pt x="76828" y="1896"/>
                  <a:pt x="75082" y="1546"/>
                  <a:pt x="73340" y="1546"/>
                </a:cubicBezTo>
                <a:cubicBezTo>
                  <a:pt x="72747" y="1546"/>
                  <a:pt x="72155" y="1586"/>
                  <a:pt x="71564" y="1681"/>
                </a:cubicBezTo>
                <a:cubicBezTo>
                  <a:pt x="69870" y="1942"/>
                  <a:pt x="68175" y="2667"/>
                  <a:pt x="66482" y="3114"/>
                </a:cubicBezTo>
                <a:cubicBezTo>
                  <a:pt x="64411" y="3686"/>
                  <a:pt x="62314" y="3860"/>
                  <a:pt x="60223" y="3860"/>
                </a:cubicBezTo>
                <a:cubicBezTo>
                  <a:pt x="59795" y="3860"/>
                  <a:pt x="59368" y="3853"/>
                  <a:pt x="58941" y="3840"/>
                </a:cubicBezTo>
                <a:cubicBezTo>
                  <a:pt x="56578" y="3766"/>
                  <a:pt x="54324" y="2649"/>
                  <a:pt x="51979" y="2463"/>
                </a:cubicBezTo>
                <a:cubicBezTo>
                  <a:pt x="51714" y="2442"/>
                  <a:pt x="51450" y="2432"/>
                  <a:pt x="51186" y="2432"/>
                </a:cubicBezTo>
                <a:cubicBezTo>
                  <a:pt x="47282" y="2432"/>
                  <a:pt x="43399" y="4589"/>
                  <a:pt x="39484" y="4589"/>
                </a:cubicBezTo>
                <a:cubicBezTo>
                  <a:pt x="38983" y="4589"/>
                  <a:pt x="38481" y="4553"/>
                  <a:pt x="37979" y="4473"/>
                </a:cubicBezTo>
                <a:cubicBezTo>
                  <a:pt x="35782" y="4138"/>
                  <a:pt x="33605" y="2928"/>
                  <a:pt x="31408" y="2426"/>
                </a:cubicBezTo>
                <a:cubicBezTo>
                  <a:pt x="30486" y="2212"/>
                  <a:pt x="29562" y="2125"/>
                  <a:pt x="28636" y="2125"/>
                </a:cubicBezTo>
                <a:cubicBezTo>
                  <a:pt x="24313" y="2125"/>
                  <a:pt x="19957" y="4039"/>
                  <a:pt x="15648" y="4039"/>
                </a:cubicBezTo>
                <a:cubicBezTo>
                  <a:pt x="13948" y="4039"/>
                  <a:pt x="12255" y="3741"/>
                  <a:pt x="10575" y="2910"/>
                </a:cubicBezTo>
                <a:cubicBezTo>
                  <a:pt x="8621" y="1942"/>
                  <a:pt x="6685" y="247"/>
                  <a:pt x="4674" y="23"/>
                </a:cubicBezTo>
                <a:cubicBezTo>
                  <a:pt x="4529" y="8"/>
                  <a:pt x="4385" y="1"/>
                  <a:pt x="4240" y="1"/>
                </a:cubicBezTo>
                <a:close/>
              </a:path>
            </a:pathLst>
          </a:custGeom>
          <a:solidFill>
            <a:srgbClr val="3C78D8">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63"/>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64"/>
        <p:cNvGrpSpPr/>
        <p:nvPr/>
      </p:nvGrpSpPr>
      <p:grpSpPr>
        <a:xfrm>
          <a:off x="0" y="0"/>
          <a:ext cx="0" cy="0"/>
          <a:chOff x="0" y="0"/>
          <a:chExt cx="0" cy="0"/>
        </a:xfrm>
      </p:grpSpPr>
      <p:sp>
        <p:nvSpPr>
          <p:cNvPr id="65" name="Google Shape;65;p13"/>
          <p:cNvSpPr txBox="1">
            <a:spLocks noGrp="1"/>
          </p:cNvSpPr>
          <p:nvPr>
            <p:ph type="title"/>
          </p:nvPr>
        </p:nvSpPr>
        <p:spPr>
          <a:xfrm>
            <a:off x="720000" y="539400"/>
            <a:ext cx="7704000" cy="572700"/>
          </a:xfrm>
          <a:prstGeom prst="rect">
            <a:avLst/>
          </a:prstGeom>
        </p:spPr>
        <p:txBody>
          <a:bodyPr spcFirstLastPara="1" wrap="square" lIns="91425" tIns="0"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6" name="Google Shape;66;p13"/>
          <p:cNvSpPr txBox="1">
            <a:spLocks noGrp="1"/>
          </p:cNvSpPr>
          <p:nvPr>
            <p:ph type="title" idx="2"/>
          </p:nvPr>
        </p:nvSpPr>
        <p:spPr>
          <a:xfrm>
            <a:off x="713100" y="1685406"/>
            <a:ext cx="2610600" cy="777300"/>
          </a:xfrm>
          <a:prstGeom prst="rect">
            <a:avLst/>
          </a:prstGeom>
        </p:spPr>
        <p:txBody>
          <a:bodyPr spcFirstLastPara="1" wrap="square" lIns="91425" tIns="0" rIns="91425" bIns="91425" anchor="t" anchorCtr="0">
            <a:noAutofit/>
          </a:bodyPr>
          <a:lstStyle>
            <a:lvl1pPr lvl="0" algn="r" rtl="0">
              <a:spcBef>
                <a:spcPts val="0"/>
              </a:spcBef>
              <a:spcAft>
                <a:spcPts val="0"/>
              </a:spcAft>
              <a:buSzPts val="2500"/>
              <a:buNone/>
              <a:defRPr sz="2500"/>
            </a:lvl1pPr>
            <a:lvl2pPr lvl="1" algn="r" rtl="0">
              <a:spcBef>
                <a:spcPts val="0"/>
              </a:spcBef>
              <a:spcAft>
                <a:spcPts val="0"/>
              </a:spcAft>
              <a:buSzPts val="2500"/>
              <a:buNone/>
              <a:defRPr sz="2500"/>
            </a:lvl2pPr>
            <a:lvl3pPr lvl="2" algn="r" rtl="0">
              <a:spcBef>
                <a:spcPts val="0"/>
              </a:spcBef>
              <a:spcAft>
                <a:spcPts val="0"/>
              </a:spcAft>
              <a:buSzPts val="2500"/>
              <a:buNone/>
              <a:defRPr sz="2500"/>
            </a:lvl3pPr>
            <a:lvl4pPr lvl="3" algn="r" rtl="0">
              <a:spcBef>
                <a:spcPts val="0"/>
              </a:spcBef>
              <a:spcAft>
                <a:spcPts val="0"/>
              </a:spcAft>
              <a:buSzPts val="2500"/>
              <a:buNone/>
              <a:defRPr sz="2500"/>
            </a:lvl4pPr>
            <a:lvl5pPr lvl="4" algn="r" rtl="0">
              <a:spcBef>
                <a:spcPts val="0"/>
              </a:spcBef>
              <a:spcAft>
                <a:spcPts val="0"/>
              </a:spcAft>
              <a:buSzPts val="2500"/>
              <a:buNone/>
              <a:defRPr sz="2500"/>
            </a:lvl5pPr>
            <a:lvl6pPr lvl="5" algn="r" rtl="0">
              <a:spcBef>
                <a:spcPts val="0"/>
              </a:spcBef>
              <a:spcAft>
                <a:spcPts val="0"/>
              </a:spcAft>
              <a:buSzPts val="2500"/>
              <a:buNone/>
              <a:defRPr sz="2500"/>
            </a:lvl6pPr>
            <a:lvl7pPr lvl="6" algn="r" rtl="0">
              <a:spcBef>
                <a:spcPts val="0"/>
              </a:spcBef>
              <a:spcAft>
                <a:spcPts val="0"/>
              </a:spcAft>
              <a:buSzPts val="2500"/>
              <a:buNone/>
              <a:defRPr sz="2500"/>
            </a:lvl7pPr>
            <a:lvl8pPr lvl="7" algn="r" rtl="0">
              <a:spcBef>
                <a:spcPts val="0"/>
              </a:spcBef>
              <a:spcAft>
                <a:spcPts val="0"/>
              </a:spcAft>
              <a:buSzPts val="2500"/>
              <a:buNone/>
              <a:defRPr sz="2500"/>
            </a:lvl8pPr>
            <a:lvl9pPr lvl="8" algn="r" rtl="0">
              <a:spcBef>
                <a:spcPts val="0"/>
              </a:spcBef>
              <a:spcAft>
                <a:spcPts val="0"/>
              </a:spcAft>
              <a:buSzPts val="2500"/>
              <a:buNone/>
              <a:defRPr sz="2500"/>
            </a:lvl9pPr>
          </a:lstStyle>
          <a:p>
            <a:endParaRPr/>
          </a:p>
        </p:txBody>
      </p:sp>
      <p:sp>
        <p:nvSpPr>
          <p:cNvPr id="67" name="Google Shape;67;p13"/>
          <p:cNvSpPr txBox="1">
            <a:spLocks noGrp="1"/>
          </p:cNvSpPr>
          <p:nvPr>
            <p:ph type="subTitle" idx="1"/>
          </p:nvPr>
        </p:nvSpPr>
        <p:spPr>
          <a:xfrm>
            <a:off x="713100" y="2513738"/>
            <a:ext cx="2610600" cy="484800"/>
          </a:xfrm>
          <a:prstGeom prst="rect">
            <a:avLst/>
          </a:prstGeom>
        </p:spPr>
        <p:txBody>
          <a:bodyPr spcFirstLastPara="1" wrap="square" lIns="91425" tIns="0"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68" name="Google Shape;68;p13"/>
          <p:cNvSpPr txBox="1">
            <a:spLocks noGrp="1"/>
          </p:cNvSpPr>
          <p:nvPr>
            <p:ph type="title" idx="3"/>
          </p:nvPr>
        </p:nvSpPr>
        <p:spPr>
          <a:xfrm>
            <a:off x="5813400" y="1685406"/>
            <a:ext cx="2610600" cy="777300"/>
          </a:xfrm>
          <a:prstGeom prst="rect">
            <a:avLst/>
          </a:prstGeom>
        </p:spPr>
        <p:txBody>
          <a:bodyPr spcFirstLastPara="1" wrap="square" lIns="91425" tIns="0" rIns="91425" bIns="91425" anchor="t"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9" name="Google Shape;69;p13"/>
          <p:cNvSpPr txBox="1">
            <a:spLocks noGrp="1"/>
          </p:cNvSpPr>
          <p:nvPr>
            <p:ph type="subTitle" idx="4"/>
          </p:nvPr>
        </p:nvSpPr>
        <p:spPr>
          <a:xfrm>
            <a:off x="5813400" y="2513738"/>
            <a:ext cx="2610600" cy="484800"/>
          </a:xfrm>
          <a:prstGeom prst="rect">
            <a:avLst/>
          </a:prstGeom>
        </p:spPr>
        <p:txBody>
          <a:bodyPr spcFirstLastPara="1" wrap="square" lIns="91425" tIns="0"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0" name="Google Shape;70;p13"/>
          <p:cNvSpPr txBox="1">
            <a:spLocks noGrp="1"/>
          </p:cNvSpPr>
          <p:nvPr>
            <p:ph type="title" idx="5"/>
          </p:nvPr>
        </p:nvSpPr>
        <p:spPr>
          <a:xfrm>
            <a:off x="713100" y="3118805"/>
            <a:ext cx="2610600" cy="777300"/>
          </a:xfrm>
          <a:prstGeom prst="rect">
            <a:avLst/>
          </a:prstGeom>
        </p:spPr>
        <p:txBody>
          <a:bodyPr spcFirstLastPara="1" wrap="square" lIns="91425" tIns="0" rIns="91425" bIns="91425" anchor="t" anchorCtr="0">
            <a:noAutofit/>
          </a:bodyPr>
          <a:lstStyle>
            <a:lvl1pPr lvl="0" algn="r" rtl="0">
              <a:spcBef>
                <a:spcPts val="0"/>
              </a:spcBef>
              <a:spcAft>
                <a:spcPts val="0"/>
              </a:spcAft>
              <a:buSzPts val="2500"/>
              <a:buNone/>
              <a:defRPr sz="2500"/>
            </a:lvl1pPr>
            <a:lvl2pPr lvl="1" algn="r" rtl="0">
              <a:spcBef>
                <a:spcPts val="0"/>
              </a:spcBef>
              <a:spcAft>
                <a:spcPts val="0"/>
              </a:spcAft>
              <a:buSzPts val="2500"/>
              <a:buNone/>
              <a:defRPr sz="2500"/>
            </a:lvl2pPr>
            <a:lvl3pPr lvl="2" algn="r" rtl="0">
              <a:spcBef>
                <a:spcPts val="0"/>
              </a:spcBef>
              <a:spcAft>
                <a:spcPts val="0"/>
              </a:spcAft>
              <a:buSzPts val="2500"/>
              <a:buNone/>
              <a:defRPr sz="2500"/>
            </a:lvl3pPr>
            <a:lvl4pPr lvl="3" algn="r" rtl="0">
              <a:spcBef>
                <a:spcPts val="0"/>
              </a:spcBef>
              <a:spcAft>
                <a:spcPts val="0"/>
              </a:spcAft>
              <a:buSzPts val="2500"/>
              <a:buNone/>
              <a:defRPr sz="2500"/>
            </a:lvl4pPr>
            <a:lvl5pPr lvl="4" algn="r" rtl="0">
              <a:spcBef>
                <a:spcPts val="0"/>
              </a:spcBef>
              <a:spcAft>
                <a:spcPts val="0"/>
              </a:spcAft>
              <a:buSzPts val="2500"/>
              <a:buNone/>
              <a:defRPr sz="2500"/>
            </a:lvl5pPr>
            <a:lvl6pPr lvl="5" algn="r" rtl="0">
              <a:spcBef>
                <a:spcPts val="0"/>
              </a:spcBef>
              <a:spcAft>
                <a:spcPts val="0"/>
              </a:spcAft>
              <a:buSzPts val="2500"/>
              <a:buNone/>
              <a:defRPr sz="2500"/>
            </a:lvl6pPr>
            <a:lvl7pPr lvl="6" algn="r" rtl="0">
              <a:spcBef>
                <a:spcPts val="0"/>
              </a:spcBef>
              <a:spcAft>
                <a:spcPts val="0"/>
              </a:spcAft>
              <a:buSzPts val="2500"/>
              <a:buNone/>
              <a:defRPr sz="2500"/>
            </a:lvl7pPr>
            <a:lvl8pPr lvl="7" algn="r" rtl="0">
              <a:spcBef>
                <a:spcPts val="0"/>
              </a:spcBef>
              <a:spcAft>
                <a:spcPts val="0"/>
              </a:spcAft>
              <a:buSzPts val="2500"/>
              <a:buNone/>
              <a:defRPr sz="2500"/>
            </a:lvl8pPr>
            <a:lvl9pPr lvl="8" algn="r" rtl="0">
              <a:spcBef>
                <a:spcPts val="0"/>
              </a:spcBef>
              <a:spcAft>
                <a:spcPts val="0"/>
              </a:spcAft>
              <a:buSzPts val="2500"/>
              <a:buNone/>
              <a:defRPr sz="2500"/>
            </a:lvl9pPr>
          </a:lstStyle>
          <a:p>
            <a:endParaRPr/>
          </a:p>
        </p:txBody>
      </p:sp>
      <p:sp>
        <p:nvSpPr>
          <p:cNvPr id="71" name="Google Shape;71;p13"/>
          <p:cNvSpPr txBox="1">
            <a:spLocks noGrp="1"/>
          </p:cNvSpPr>
          <p:nvPr>
            <p:ph type="subTitle" idx="6"/>
          </p:nvPr>
        </p:nvSpPr>
        <p:spPr>
          <a:xfrm>
            <a:off x="713100" y="3947138"/>
            <a:ext cx="2610600" cy="484800"/>
          </a:xfrm>
          <a:prstGeom prst="rect">
            <a:avLst/>
          </a:prstGeom>
        </p:spPr>
        <p:txBody>
          <a:bodyPr spcFirstLastPara="1" wrap="square" lIns="91425" tIns="0"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72" name="Google Shape;72;p13"/>
          <p:cNvSpPr txBox="1">
            <a:spLocks noGrp="1"/>
          </p:cNvSpPr>
          <p:nvPr>
            <p:ph type="title" idx="7"/>
          </p:nvPr>
        </p:nvSpPr>
        <p:spPr>
          <a:xfrm>
            <a:off x="5813400" y="3118805"/>
            <a:ext cx="2610600" cy="777300"/>
          </a:xfrm>
          <a:prstGeom prst="rect">
            <a:avLst/>
          </a:prstGeom>
        </p:spPr>
        <p:txBody>
          <a:bodyPr spcFirstLastPara="1" wrap="square" lIns="91425" tIns="0" rIns="91425" bIns="91425" anchor="t"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3" name="Google Shape;73;p13"/>
          <p:cNvSpPr txBox="1">
            <a:spLocks noGrp="1"/>
          </p:cNvSpPr>
          <p:nvPr>
            <p:ph type="subTitle" idx="8"/>
          </p:nvPr>
        </p:nvSpPr>
        <p:spPr>
          <a:xfrm>
            <a:off x="5813400" y="3947138"/>
            <a:ext cx="2610600" cy="484800"/>
          </a:xfrm>
          <a:prstGeom prst="rect">
            <a:avLst/>
          </a:prstGeom>
        </p:spPr>
        <p:txBody>
          <a:bodyPr spcFirstLastPara="1" wrap="square" lIns="91425" tIns="0"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4" name="Google Shape;74;p13"/>
          <p:cNvSpPr txBox="1">
            <a:spLocks noGrp="1"/>
          </p:cNvSpPr>
          <p:nvPr>
            <p:ph type="title" idx="9" hasCustomPrompt="1"/>
          </p:nvPr>
        </p:nvSpPr>
        <p:spPr>
          <a:xfrm>
            <a:off x="3348700" y="1953325"/>
            <a:ext cx="1012200" cy="777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solidFill>
                  <a:schemeClr val="accent5"/>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r>
              <a:t>xx%</a:t>
            </a:r>
          </a:p>
        </p:txBody>
      </p:sp>
      <p:sp>
        <p:nvSpPr>
          <p:cNvPr id="75" name="Google Shape;75;p13"/>
          <p:cNvSpPr txBox="1">
            <a:spLocks noGrp="1"/>
          </p:cNvSpPr>
          <p:nvPr>
            <p:ph type="title" idx="13" hasCustomPrompt="1"/>
          </p:nvPr>
        </p:nvSpPr>
        <p:spPr>
          <a:xfrm>
            <a:off x="3348700" y="3386725"/>
            <a:ext cx="1012200" cy="777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solidFill>
                  <a:schemeClr val="accent5"/>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r>
              <a:t>xx%</a:t>
            </a:r>
          </a:p>
        </p:txBody>
      </p:sp>
      <p:sp>
        <p:nvSpPr>
          <p:cNvPr id="76" name="Google Shape;76;p13"/>
          <p:cNvSpPr txBox="1">
            <a:spLocks noGrp="1"/>
          </p:cNvSpPr>
          <p:nvPr>
            <p:ph type="title" idx="14" hasCustomPrompt="1"/>
          </p:nvPr>
        </p:nvSpPr>
        <p:spPr>
          <a:xfrm>
            <a:off x="4776208" y="1953325"/>
            <a:ext cx="1012200" cy="777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solidFill>
                  <a:schemeClr val="accent5"/>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r>
              <a:t>xx%</a:t>
            </a:r>
          </a:p>
        </p:txBody>
      </p:sp>
      <p:sp>
        <p:nvSpPr>
          <p:cNvPr id="77" name="Google Shape;77;p13"/>
          <p:cNvSpPr txBox="1">
            <a:spLocks noGrp="1"/>
          </p:cNvSpPr>
          <p:nvPr>
            <p:ph type="title" idx="15" hasCustomPrompt="1"/>
          </p:nvPr>
        </p:nvSpPr>
        <p:spPr>
          <a:xfrm>
            <a:off x="4776204" y="3386725"/>
            <a:ext cx="1012200" cy="777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solidFill>
                  <a:schemeClr val="accent5"/>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r>
              <a:t>xx%</a:t>
            </a:r>
          </a:p>
        </p:txBody>
      </p:sp>
      <p:sp>
        <p:nvSpPr>
          <p:cNvPr id="78" name="Google Shape;78;p13"/>
          <p:cNvSpPr/>
          <p:nvPr/>
        </p:nvSpPr>
        <p:spPr>
          <a:xfrm flipH="1">
            <a:off x="0" y="4477626"/>
            <a:ext cx="9144100" cy="665863"/>
          </a:xfrm>
          <a:custGeom>
            <a:avLst/>
            <a:gdLst/>
            <a:ahLst/>
            <a:cxnLst/>
            <a:rect l="l" t="t" r="r" b="b"/>
            <a:pathLst>
              <a:path w="90032" h="17949" extrusionOk="0">
                <a:moveTo>
                  <a:pt x="57792" y="0"/>
                </a:moveTo>
                <a:cubicBezTo>
                  <a:pt x="56121" y="0"/>
                  <a:pt x="54307" y="162"/>
                  <a:pt x="52743" y="672"/>
                </a:cubicBezTo>
                <a:cubicBezTo>
                  <a:pt x="50807" y="1286"/>
                  <a:pt x="48833" y="1864"/>
                  <a:pt x="46823" y="2162"/>
                </a:cubicBezTo>
                <a:cubicBezTo>
                  <a:pt x="46114" y="2265"/>
                  <a:pt x="45413" y="2310"/>
                  <a:pt x="44717" y="2310"/>
                </a:cubicBezTo>
                <a:cubicBezTo>
                  <a:pt x="41159" y="2310"/>
                  <a:pt x="37751" y="1136"/>
                  <a:pt x="34200" y="653"/>
                </a:cubicBezTo>
                <a:cubicBezTo>
                  <a:pt x="32759" y="464"/>
                  <a:pt x="31309" y="343"/>
                  <a:pt x="29863" y="343"/>
                </a:cubicBezTo>
                <a:cubicBezTo>
                  <a:pt x="29179" y="343"/>
                  <a:pt x="28495" y="370"/>
                  <a:pt x="27814" y="429"/>
                </a:cubicBezTo>
                <a:cubicBezTo>
                  <a:pt x="26030" y="595"/>
                  <a:pt x="24333" y="951"/>
                  <a:pt x="22542" y="951"/>
                </a:cubicBezTo>
                <a:cubicBezTo>
                  <a:pt x="22315" y="951"/>
                  <a:pt x="22087" y="945"/>
                  <a:pt x="21857" y="933"/>
                </a:cubicBezTo>
                <a:cubicBezTo>
                  <a:pt x="18747" y="775"/>
                  <a:pt x="15704" y="142"/>
                  <a:pt x="12588" y="142"/>
                </a:cubicBezTo>
                <a:cubicBezTo>
                  <a:pt x="12383" y="142"/>
                  <a:pt x="12177" y="145"/>
                  <a:pt x="11972" y="151"/>
                </a:cubicBezTo>
                <a:cubicBezTo>
                  <a:pt x="8341" y="243"/>
                  <a:pt x="4748" y="1045"/>
                  <a:pt x="1211" y="1826"/>
                </a:cubicBezTo>
                <a:cubicBezTo>
                  <a:pt x="802" y="1919"/>
                  <a:pt x="392" y="2013"/>
                  <a:pt x="0" y="2124"/>
                </a:cubicBezTo>
                <a:lnTo>
                  <a:pt x="0" y="17949"/>
                </a:lnTo>
                <a:lnTo>
                  <a:pt x="90032" y="17949"/>
                </a:lnTo>
                <a:lnTo>
                  <a:pt x="90032" y="1119"/>
                </a:lnTo>
                <a:cubicBezTo>
                  <a:pt x="89715" y="1144"/>
                  <a:pt x="89391" y="1156"/>
                  <a:pt x="89061" y="1156"/>
                </a:cubicBezTo>
                <a:cubicBezTo>
                  <a:pt x="88402" y="1156"/>
                  <a:pt x="87723" y="1107"/>
                  <a:pt x="87053" y="1007"/>
                </a:cubicBezTo>
                <a:cubicBezTo>
                  <a:pt x="86941" y="988"/>
                  <a:pt x="86849" y="970"/>
                  <a:pt x="86755" y="970"/>
                </a:cubicBezTo>
                <a:cubicBezTo>
                  <a:pt x="83851" y="1119"/>
                  <a:pt x="80947" y="1286"/>
                  <a:pt x="78042" y="1454"/>
                </a:cubicBezTo>
                <a:cubicBezTo>
                  <a:pt x="76084" y="1563"/>
                  <a:pt x="74115" y="1671"/>
                  <a:pt x="72149" y="1671"/>
                </a:cubicBezTo>
                <a:cubicBezTo>
                  <a:pt x="70415" y="1671"/>
                  <a:pt x="68685" y="1587"/>
                  <a:pt x="66966" y="1342"/>
                </a:cubicBezTo>
                <a:cubicBezTo>
                  <a:pt x="64005" y="913"/>
                  <a:pt x="61083" y="2"/>
                  <a:pt x="58085" y="2"/>
                </a:cubicBezTo>
                <a:cubicBezTo>
                  <a:pt x="57988" y="1"/>
                  <a:pt x="57890" y="0"/>
                  <a:pt x="57792" y="0"/>
                </a:cubicBezTo>
                <a:close/>
              </a:path>
            </a:pathLst>
          </a:custGeom>
          <a:solidFill>
            <a:srgbClr val="3C78D8">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3"/>
          <p:cNvSpPr/>
          <p:nvPr/>
        </p:nvSpPr>
        <p:spPr>
          <a:xfrm flipH="1">
            <a:off x="-5" y="4834561"/>
            <a:ext cx="9144105" cy="308931"/>
          </a:xfrm>
          <a:custGeom>
            <a:avLst/>
            <a:gdLst/>
            <a:ahLst/>
            <a:cxnLst/>
            <a:rect l="l" t="t" r="r" b="b"/>
            <a:pathLst>
              <a:path w="90052" h="5758" extrusionOk="0">
                <a:moveTo>
                  <a:pt x="4240" y="1"/>
                </a:moveTo>
                <a:cubicBezTo>
                  <a:pt x="2802" y="1"/>
                  <a:pt x="1371" y="740"/>
                  <a:pt x="0" y="1942"/>
                </a:cubicBezTo>
                <a:lnTo>
                  <a:pt x="0" y="5757"/>
                </a:lnTo>
                <a:lnTo>
                  <a:pt x="90051" y="5757"/>
                </a:lnTo>
                <a:cubicBezTo>
                  <a:pt x="90051" y="5757"/>
                  <a:pt x="90032" y="5367"/>
                  <a:pt x="90032" y="4622"/>
                </a:cubicBezTo>
                <a:cubicBezTo>
                  <a:pt x="86216" y="3840"/>
                  <a:pt x="82381" y="3059"/>
                  <a:pt x="78564" y="2257"/>
                </a:cubicBezTo>
                <a:cubicBezTo>
                  <a:pt x="76828" y="1896"/>
                  <a:pt x="75082" y="1546"/>
                  <a:pt x="73340" y="1546"/>
                </a:cubicBezTo>
                <a:cubicBezTo>
                  <a:pt x="72747" y="1546"/>
                  <a:pt x="72155" y="1586"/>
                  <a:pt x="71564" y="1681"/>
                </a:cubicBezTo>
                <a:cubicBezTo>
                  <a:pt x="69870" y="1942"/>
                  <a:pt x="68175" y="2667"/>
                  <a:pt x="66482" y="3114"/>
                </a:cubicBezTo>
                <a:cubicBezTo>
                  <a:pt x="64411" y="3686"/>
                  <a:pt x="62314" y="3860"/>
                  <a:pt x="60223" y="3860"/>
                </a:cubicBezTo>
                <a:cubicBezTo>
                  <a:pt x="59795" y="3860"/>
                  <a:pt x="59368" y="3853"/>
                  <a:pt x="58941" y="3840"/>
                </a:cubicBezTo>
                <a:cubicBezTo>
                  <a:pt x="56578" y="3766"/>
                  <a:pt x="54324" y="2649"/>
                  <a:pt x="51979" y="2463"/>
                </a:cubicBezTo>
                <a:cubicBezTo>
                  <a:pt x="51714" y="2442"/>
                  <a:pt x="51450" y="2432"/>
                  <a:pt x="51186" y="2432"/>
                </a:cubicBezTo>
                <a:cubicBezTo>
                  <a:pt x="47282" y="2432"/>
                  <a:pt x="43399" y="4589"/>
                  <a:pt x="39484" y="4589"/>
                </a:cubicBezTo>
                <a:cubicBezTo>
                  <a:pt x="38983" y="4589"/>
                  <a:pt x="38481" y="4553"/>
                  <a:pt x="37979" y="4473"/>
                </a:cubicBezTo>
                <a:cubicBezTo>
                  <a:pt x="35782" y="4138"/>
                  <a:pt x="33605" y="2928"/>
                  <a:pt x="31408" y="2426"/>
                </a:cubicBezTo>
                <a:cubicBezTo>
                  <a:pt x="30486" y="2212"/>
                  <a:pt x="29562" y="2125"/>
                  <a:pt x="28636" y="2125"/>
                </a:cubicBezTo>
                <a:cubicBezTo>
                  <a:pt x="24313" y="2125"/>
                  <a:pt x="19957" y="4039"/>
                  <a:pt x="15648" y="4039"/>
                </a:cubicBezTo>
                <a:cubicBezTo>
                  <a:pt x="13948" y="4039"/>
                  <a:pt x="12255" y="3741"/>
                  <a:pt x="10575" y="2910"/>
                </a:cubicBezTo>
                <a:cubicBezTo>
                  <a:pt x="8621" y="1942"/>
                  <a:pt x="6685" y="247"/>
                  <a:pt x="4674" y="23"/>
                </a:cubicBezTo>
                <a:cubicBezTo>
                  <a:pt x="4529" y="8"/>
                  <a:pt x="4385" y="1"/>
                  <a:pt x="4240" y="1"/>
                </a:cubicBezTo>
                <a:close/>
              </a:path>
            </a:pathLst>
          </a:custGeom>
          <a:solidFill>
            <a:srgbClr val="3C78D8">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3"/>
          <p:cNvSpPr/>
          <p:nvPr/>
        </p:nvSpPr>
        <p:spPr>
          <a:xfrm flipH="1">
            <a:off x="0" y="4700461"/>
            <a:ext cx="9144100" cy="443021"/>
          </a:xfrm>
          <a:custGeom>
            <a:avLst/>
            <a:gdLst/>
            <a:ahLst/>
            <a:cxnLst/>
            <a:rect l="l" t="t" r="r" b="b"/>
            <a:pathLst>
              <a:path w="90032" h="17967" extrusionOk="0">
                <a:moveTo>
                  <a:pt x="58085" y="0"/>
                </a:moveTo>
                <a:cubicBezTo>
                  <a:pt x="56335" y="0"/>
                  <a:pt x="54399" y="149"/>
                  <a:pt x="52743" y="690"/>
                </a:cubicBezTo>
                <a:cubicBezTo>
                  <a:pt x="50807" y="1303"/>
                  <a:pt x="48833" y="1881"/>
                  <a:pt x="46823" y="2179"/>
                </a:cubicBezTo>
                <a:cubicBezTo>
                  <a:pt x="46124" y="2278"/>
                  <a:pt x="45434" y="2321"/>
                  <a:pt x="44749" y="2321"/>
                </a:cubicBezTo>
                <a:cubicBezTo>
                  <a:pt x="41179" y="2321"/>
                  <a:pt x="37762" y="1155"/>
                  <a:pt x="34200" y="670"/>
                </a:cubicBezTo>
                <a:cubicBezTo>
                  <a:pt x="32785" y="472"/>
                  <a:pt x="31362" y="356"/>
                  <a:pt x="29941" y="356"/>
                </a:cubicBezTo>
                <a:cubicBezTo>
                  <a:pt x="29231" y="356"/>
                  <a:pt x="28521" y="385"/>
                  <a:pt x="27814" y="447"/>
                </a:cubicBezTo>
                <a:cubicBezTo>
                  <a:pt x="26003" y="615"/>
                  <a:pt x="24282" y="964"/>
                  <a:pt x="22461" y="964"/>
                </a:cubicBezTo>
                <a:cubicBezTo>
                  <a:pt x="22261" y="964"/>
                  <a:pt x="22059" y="959"/>
                  <a:pt x="21857" y="950"/>
                </a:cubicBezTo>
                <a:cubicBezTo>
                  <a:pt x="18747" y="792"/>
                  <a:pt x="15704" y="160"/>
                  <a:pt x="12588" y="160"/>
                </a:cubicBezTo>
                <a:cubicBezTo>
                  <a:pt x="12383" y="160"/>
                  <a:pt x="12177" y="163"/>
                  <a:pt x="11972" y="168"/>
                </a:cubicBezTo>
                <a:cubicBezTo>
                  <a:pt x="8341" y="261"/>
                  <a:pt x="4748" y="1062"/>
                  <a:pt x="1211" y="1844"/>
                </a:cubicBezTo>
                <a:cubicBezTo>
                  <a:pt x="802" y="1936"/>
                  <a:pt x="392" y="2030"/>
                  <a:pt x="0" y="2122"/>
                </a:cubicBezTo>
                <a:lnTo>
                  <a:pt x="0" y="17966"/>
                </a:lnTo>
                <a:lnTo>
                  <a:pt x="90032" y="17966"/>
                </a:lnTo>
                <a:lnTo>
                  <a:pt x="90032" y="1136"/>
                </a:lnTo>
                <a:cubicBezTo>
                  <a:pt x="89697" y="1155"/>
                  <a:pt x="89366" y="1165"/>
                  <a:pt x="89036" y="1165"/>
                </a:cubicBezTo>
                <a:cubicBezTo>
                  <a:pt x="88377" y="1165"/>
                  <a:pt x="87723" y="1124"/>
                  <a:pt x="87053" y="1025"/>
                </a:cubicBezTo>
                <a:cubicBezTo>
                  <a:pt x="86941" y="1005"/>
                  <a:pt x="86849" y="987"/>
                  <a:pt x="86755" y="968"/>
                </a:cubicBezTo>
                <a:lnTo>
                  <a:pt x="78042" y="1472"/>
                </a:lnTo>
                <a:cubicBezTo>
                  <a:pt x="76084" y="1580"/>
                  <a:pt x="74115" y="1689"/>
                  <a:pt x="72149" y="1689"/>
                </a:cubicBezTo>
                <a:cubicBezTo>
                  <a:pt x="70415" y="1689"/>
                  <a:pt x="68685" y="1604"/>
                  <a:pt x="66966" y="1360"/>
                </a:cubicBezTo>
                <a:cubicBezTo>
                  <a:pt x="64005" y="931"/>
                  <a:pt x="61083" y="19"/>
                  <a:pt x="58085" y="0"/>
                </a:cubicBezTo>
                <a:close/>
              </a:path>
            </a:pathLst>
          </a:custGeom>
          <a:solidFill>
            <a:srgbClr val="3C78D8">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81"/>
        <p:cNvGrpSpPr/>
        <p:nvPr/>
      </p:nvGrpSpPr>
      <p:grpSpPr>
        <a:xfrm>
          <a:off x="0" y="0"/>
          <a:ext cx="0" cy="0"/>
          <a:chOff x="0" y="0"/>
          <a:chExt cx="0" cy="0"/>
        </a:xfrm>
      </p:grpSpPr>
      <p:sp>
        <p:nvSpPr>
          <p:cNvPr id="82" name="Google Shape;82;p14"/>
          <p:cNvSpPr txBox="1">
            <a:spLocks noGrp="1"/>
          </p:cNvSpPr>
          <p:nvPr>
            <p:ph type="title"/>
          </p:nvPr>
        </p:nvSpPr>
        <p:spPr>
          <a:xfrm>
            <a:off x="2971800" y="2259332"/>
            <a:ext cx="5067600" cy="16497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3" name="Google Shape;83;p14"/>
          <p:cNvSpPr txBox="1">
            <a:spLocks noGrp="1"/>
          </p:cNvSpPr>
          <p:nvPr>
            <p:ph type="title" idx="2" hasCustomPrompt="1"/>
          </p:nvPr>
        </p:nvSpPr>
        <p:spPr>
          <a:xfrm>
            <a:off x="2971650" y="840328"/>
            <a:ext cx="1423200" cy="841800"/>
          </a:xfrm>
          <a:prstGeom prst="rect">
            <a:avLst/>
          </a:prstGeom>
        </p:spPr>
        <p:txBody>
          <a:bodyPr spcFirstLastPara="1" wrap="square" lIns="91425" tIns="91425" rIns="91425" bIns="91425" anchor="t" anchorCtr="0">
            <a:noAutofit/>
          </a:bodyPr>
          <a:lstStyle>
            <a:lvl1pPr lvl="0" rtl="0">
              <a:spcBef>
                <a:spcPts val="0"/>
              </a:spcBef>
              <a:spcAft>
                <a:spcPts val="0"/>
              </a:spcAft>
              <a:buSzPts val="6000"/>
              <a:buNone/>
              <a:defRPr sz="6000">
                <a:solidFill>
                  <a:schemeClr val="accent5"/>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84" name="Google Shape;84;p14"/>
          <p:cNvSpPr txBox="1">
            <a:spLocks noGrp="1"/>
          </p:cNvSpPr>
          <p:nvPr>
            <p:ph type="subTitle" idx="1"/>
          </p:nvPr>
        </p:nvSpPr>
        <p:spPr>
          <a:xfrm>
            <a:off x="2971650" y="4059132"/>
            <a:ext cx="5067600" cy="372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5" name="Google Shape;85;p14"/>
          <p:cNvSpPr/>
          <p:nvPr/>
        </p:nvSpPr>
        <p:spPr>
          <a:xfrm>
            <a:off x="0" y="4833165"/>
            <a:ext cx="9142330" cy="310339"/>
          </a:xfrm>
          <a:custGeom>
            <a:avLst/>
            <a:gdLst/>
            <a:ahLst/>
            <a:cxnLst/>
            <a:rect l="l" t="t" r="r" b="b"/>
            <a:pathLst>
              <a:path w="90070" h="8659" extrusionOk="0">
                <a:moveTo>
                  <a:pt x="0" y="0"/>
                </a:moveTo>
                <a:lnTo>
                  <a:pt x="0" y="8658"/>
                </a:lnTo>
                <a:lnTo>
                  <a:pt x="90050" y="8658"/>
                </a:lnTo>
                <a:cubicBezTo>
                  <a:pt x="90032" y="8658"/>
                  <a:pt x="90069" y="3520"/>
                  <a:pt x="90069" y="839"/>
                </a:cubicBezTo>
                <a:lnTo>
                  <a:pt x="90069" y="839"/>
                </a:lnTo>
                <a:cubicBezTo>
                  <a:pt x="89138" y="969"/>
                  <a:pt x="88225" y="1211"/>
                  <a:pt x="87332" y="1546"/>
                </a:cubicBezTo>
                <a:cubicBezTo>
                  <a:pt x="86326" y="1937"/>
                  <a:pt x="85340" y="2458"/>
                  <a:pt x="84298" y="2719"/>
                </a:cubicBezTo>
                <a:cubicBezTo>
                  <a:pt x="83385" y="2961"/>
                  <a:pt x="82436" y="2999"/>
                  <a:pt x="81486" y="3016"/>
                </a:cubicBezTo>
                <a:cubicBezTo>
                  <a:pt x="81155" y="3023"/>
                  <a:pt x="80825" y="3026"/>
                  <a:pt x="80495" y="3026"/>
                </a:cubicBezTo>
                <a:cubicBezTo>
                  <a:pt x="78820" y="3026"/>
                  <a:pt x="77156" y="2946"/>
                  <a:pt x="75491" y="2775"/>
                </a:cubicBezTo>
                <a:cubicBezTo>
                  <a:pt x="72569" y="2477"/>
                  <a:pt x="69665" y="1937"/>
                  <a:pt x="66723" y="1621"/>
                </a:cubicBezTo>
                <a:cubicBezTo>
                  <a:pt x="65373" y="1466"/>
                  <a:pt x="64007" y="1376"/>
                  <a:pt x="62640" y="1376"/>
                </a:cubicBezTo>
                <a:cubicBezTo>
                  <a:pt x="62518" y="1376"/>
                  <a:pt x="62396" y="1377"/>
                  <a:pt x="62273" y="1378"/>
                </a:cubicBezTo>
                <a:cubicBezTo>
                  <a:pt x="61007" y="1415"/>
                  <a:pt x="59798" y="1323"/>
                  <a:pt x="58532" y="1602"/>
                </a:cubicBezTo>
                <a:cubicBezTo>
                  <a:pt x="57433" y="1844"/>
                  <a:pt x="56390" y="2291"/>
                  <a:pt x="55311" y="2589"/>
                </a:cubicBezTo>
                <a:cubicBezTo>
                  <a:pt x="53911" y="2994"/>
                  <a:pt x="52453" y="3199"/>
                  <a:pt x="50994" y="3199"/>
                </a:cubicBezTo>
                <a:cubicBezTo>
                  <a:pt x="49503" y="3199"/>
                  <a:pt x="48011" y="2985"/>
                  <a:pt x="46580" y="2552"/>
                </a:cubicBezTo>
                <a:cubicBezTo>
                  <a:pt x="45816" y="2328"/>
                  <a:pt x="45071" y="2030"/>
                  <a:pt x="44289" y="1862"/>
                </a:cubicBezTo>
                <a:cubicBezTo>
                  <a:pt x="43309" y="1640"/>
                  <a:pt x="42305" y="1595"/>
                  <a:pt x="41306" y="1595"/>
                </a:cubicBezTo>
                <a:cubicBezTo>
                  <a:pt x="41053" y="1595"/>
                  <a:pt x="40800" y="1598"/>
                  <a:pt x="40548" y="1602"/>
                </a:cubicBezTo>
                <a:cubicBezTo>
                  <a:pt x="38463" y="1602"/>
                  <a:pt x="36452" y="2197"/>
                  <a:pt x="34405" y="2197"/>
                </a:cubicBezTo>
                <a:cubicBezTo>
                  <a:pt x="34376" y="2198"/>
                  <a:pt x="34348" y="2198"/>
                  <a:pt x="34320" y="2198"/>
                </a:cubicBezTo>
                <a:cubicBezTo>
                  <a:pt x="32469" y="2198"/>
                  <a:pt x="30671" y="1582"/>
                  <a:pt x="28819" y="1472"/>
                </a:cubicBezTo>
                <a:cubicBezTo>
                  <a:pt x="28562" y="1454"/>
                  <a:pt x="28306" y="1446"/>
                  <a:pt x="28049" y="1446"/>
                </a:cubicBezTo>
                <a:cubicBezTo>
                  <a:pt x="25268" y="1446"/>
                  <a:pt x="22496" y="2387"/>
                  <a:pt x="19702" y="2387"/>
                </a:cubicBezTo>
                <a:cubicBezTo>
                  <a:pt x="19465" y="2387"/>
                  <a:pt x="19227" y="2380"/>
                  <a:pt x="18990" y="2366"/>
                </a:cubicBezTo>
                <a:cubicBezTo>
                  <a:pt x="15788" y="2179"/>
                  <a:pt x="12827" y="578"/>
                  <a:pt x="9644" y="149"/>
                </a:cubicBezTo>
                <a:cubicBezTo>
                  <a:pt x="8918" y="54"/>
                  <a:pt x="8189" y="22"/>
                  <a:pt x="7458" y="22"/>
                </a:cubicBezTo>
                <a:cubicBezTo>
                  <a:pt x="5900" y="22"/>
                  <a:pt x="4332" y="169"/>
                  <a:pt x="2774" y="169"/>
                </a:cubicBezTo>
                <a:cubicBezTo>
                  <a:pt x="1843" y="149"/>
                  <a:pt x="949" y="112"/>
                  <a:pt x="0" y="0"/>
                </a:cubicBezTo>
                <a:close/>
              </a:path>
            </a:pathLst>
          </a:custGeom>
          <a:solidFill>
            <a:srgbClr val="3C78D8">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4"/>
          <p:cNvSpPr/>
          <p:nvPr/>
        </p:nvSpPr>
        <p:spPr>
          <a:xfrm>
            <a:off x="0" y="4604100"/>
            <a:ext cx="9144056" cy="539410"/>
          </a:xfrm>
          <a:custGeom>
            <a:avLst/>
            <a:gdLst/>
            <a:ahLst/>
            <a:cxnLst/>
            <a:rect l="l" t="t" r="r" b="b"/>
            <a:pathLst>
              <a:path w="90087" h="9807" extrusionOk="0">
                <a:moveTo>
                  <a:pt x="6919" y="0"/>
                </a:moveTo>
                <a:cubicBezTo>
                  <a:pt x="6667" y="0"/>
                  <a:pt x="6414" y="5"/>
                  <a:pt x="6162" y="15"/>
                </a:cubicBezTo>
                <a:cubicBezTo>
                  <a:pt x="4416" y="101"/>
                  <a:pt x="2733" y="643"/>
                  <a:pt x="997" y="643"/>
                </a:cubicBezTo>
                <a:cubicBezTo>
                  <a:pt x="845" y="643"/>
                  <a:pt x="693" y="639"/>
                  <a:pt x="540" y="630"/>
                </a:cubicBezTo>
                <a:cubicBezTo>
                  <a:pt x="353" y="610"/>
                  <a:pt x="130" y="592"/>
                  <a:pt x="0" y="555"/>
                </a:cubicBezTo>
                <a:lnTo>
                  <a:pt x="0" y="9807"/>
                </a:lnTo>
                <a:lnTo>
                  <a:pt x="90050" y="9807"/>
                </a:lnTo>
                <a:cubicBezTo>
                  <a:pt x="90012" y="9807"/>
                  <a:pt x="90087" y="1132"/>
                  <a:pt x="90087" y="461"/>
                </a:cubicBezTo>
                <a:lnTo>
                  <a:pt x="90087" y="461"/>
                </a:lnTo>
                <a:cubicBezTo>
                  <a:pt x="89082" y="573"/>
                  <a:pt x="88151" y="1039"/>
                  <a:pt x="87202" y="1429"/>
                </a:cubicBezTo>
                <a:cubicBezTo>
                  <a:pt x="84525" y="2504"/>
                  <a:pt x="81664" y="2961"/>
                  <a:pt x="78775" y="2961"/>
                </a:cubicBezTo>
                <a:cubicBezTo>
                  <a:pt x="75856" y="2961"/>
                  <a:pt x="72909" y="2494"/>
                  <a:pt x="70092" y="1727"/>
                </a:cubicBezTo>
                <a:cubicBezTo>
                  <a:pt x="67011" y="877"/>
                  <a:pt x="63856" y="288"/>
                  <a:pt x="60683" y="288"/>
                </a:cubicBezTo>
                <a:cubicBezTo>
                  <a:pt x="59620" y="288"/>
                  <a:pt x="58555" y="354"/>
                  <a:pt x="57489" y="499"/>
                </a:cubicBezTo>
                <a:cubicBezTo>
                  <a:pt x="54576" y="881"/>
                  <a:pt x="51556" y="2047"/>
                  <a:pt x="48582" y="2047"/>
                </a:cubicBezTo>
                <a:cubicBezTo>
                  <a:pt x="47641" y="2047"/>
                  <a:pt x="46705" y="1930"/>
                  <a:pt x="45779" y="1635"/>
                </a:cubicBezTo>
                <a:cubicBezTo>
                  <a:pt x="43998" y="1064"/>
                  <a:pt x="42229" y="640"/>
                  <a:pt x="40408" y="640"/>
                </a:cubicBezTo>
                <a:cubicBezTo>
                  <a:pt x="39791" y="640"/>
                  <a:pt x="39168" y="688"/>
                  <a:pt x="38537" y="796"/>
                </a:cubicBezTo>
                <a:cubicBezTo>
                  <a:pt x="37532" y="965"/>
                  <a:pt x="36564" y="1225"/>
                  <a:pt x="35596" y="1523"/>
                </a:cubicBezTo>
                <a:cubicBezTo>
                  <a:pt x="34702" y="1802"/>
                  <a:pt x="33958" y="1913"/>
                  <a:pt x="33007" y="1933"/>
                </a:cubicBezTo>
                <a:cubicBezTo>
                  <a:pt x="32956" y="1935"/>
                  <a:pt x="32905" y="1936"/>
                  <a:pt x="32854" y="1936"/>
                </a:cubicBezTo>
                <a:cubicBezTo>
                  <a:pt x="31868" y="1936"/>
                  <a:pt x="30930" y="1604"/>
                  <a:pt x="29974" y="1374"/>
                </a:cubicBezTo>
                <a:cubicBezTo>
                  <a:pt x="28912" y="1132"/>
                  <a:pt x="27851" y="945"/>
                  <a:pt x="26772" y="816"/>
                </a:cubicBezTo>
                <a:cubicBezTo>
                  <a:pt x="25452" y="640"/>
                  <a:pt x="24093" y="529"/>
                  <a:pt x="22742" y="529"/>
                </a:cubicBezTo>
                <a:cubicBezTo>
                  <a:pt x="21805" y="529"/>
                  <a:pt x="20872" y="582"/>
                  <a:pt x="19958" y="704"/>
                </a:cubicBezTo>
                <a:cubicBezTo>
                  <a:pt x="18609" y="884"/>
                  <a:pt x="17322" y="1081"/>
                  <a:pt x="16017" y="1081"/>
                </a:cubicBezTo>
                <a:cubicBezTo>
                  <a:pt x="15305" y="1081"/>
                  <a:pt x="14587" y="1022"/>
                  <a:pt x="13851" y="871"/>
                </a:cubicBezTo>
                <a:cubicBezTo>
                  <a:pt x="13218" y="741"/>
                  <a:pt x="12566" y="610"/>
                  <a:pt x="11933" y="499"/>
                </a:cubicBezTo>
                <a:cubicBezTo>
                  <a:pt x="10282" y="207"/>
                  <a:pt x="8602" y="0"/>
                  <a:pt x="6919" y="0"/>
                </a:cubicBezTo>
                <a:close/>
              </a:path>
            </a:pathLst>
          </a:custGeom>
          <a:solidFill>
            <a:srgbClr val="3C78D8">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2">
  <p:cSld name="SECTION_HEADER_1_1">
    <p:spTree>
      <p:nvGrpSpPr>
        <p:cNvPr id="1" name="Shape 87"/>
        <p:cNvGrpSpPr/>
        <p:nvPr/>
      </p:nvGrpSpPr>
      <p:grpSpPr>
        <a:xfrm>
          <a:off x="0" y="0"/>
          <a:ext cx="0" cy="0"/>
          <a:chOff x="0" y="0"/>
          <a:chExt cx="0" cy="0"/>
        </a:xfrm>
      </p:grpSpPr>
      <p:sp>
        <p:nvSpPr>
          <p:cNvPr id="88" name="Google Shape;88;p15"/>
          <p:cNvSpPr txBox="1">
            <a:spLocks noGrp="1"/>
          </p:cNvSpPr>
          <p:nvPr>
            <p:ph type="title"/>
          </p:nvPr>
        </p:nvSpPr>
        <p:spPr>
          <a:xfrm>
            <a:off x="713100" y="2176113"/>
            <a:ext cx="5067600" cy="1649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9" name="Google Shape;89;p15"/>
          <p:cNvSpPr txBox="1">
            <a:spLocks noGrp="1"/>
          </p:cNvSpPr>
          <p:nvPr>
            <p:ph type="title" idx="2" hasCustomPrompt="1"/>
          </p:nvPr>
        </p:nvSpPr>
        <p:spPr>
          <a:xfrm>
            <a:off x="4357500" y="1027038"/>
            <a:ext cx="1423200" cy="841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6000"/>
              <a:buNone/>
              <a:defRPr sz="6000">
                <a:solidFill>
                  <a:schemeClr val="accent5"/>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90" name="Google Shape;90;p15"/>
          <p:cNvSpPr txBox="1">
            <a:spLocks noGrp="1"/>
          </p:cNvSpPr>
          <p:nvPr>
            <p:ph type="subTitle" idx="1"/>
          </p:nvPr>
        </p:nvSpPr>
        <p:spPr>
          <a:xfrm>
            <a:off x="713100" y="3986488"/>
            <a:ext cx="5067600" cy="3729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1" name="Google Shape;91;p15"/>
          <p:cNvSpPr/>
          <p:nvPr/>
        </p:nvSpPr>
        <p:spPr>
          <a:xfrm rot="264494" flipH="1">
            <a:off x="-90138" y="4593016"/>
            <a:ext cx="9353025" cy="1145903"/>
          </a:xfrm>
          <a:custGeom>
            <a:avLst/>
            <a:gdLst/>
            <a:ahLst/>
            <a:cxnLst/>
            <a:rect l="l" t="t" r="r" b="b"/>
            <a:pathLst>
              <a:path w="90087" h="9807" extrusionOk="0">
                <a:moveTo>
                  <a:pt x="6919" y="0"/>
                </a:moveTo>
                <a:cubicBezTo>
                  <a:pt x="6667" y="0"/>
                  <a:pt x="6414" y="5"/>
                  <a:pt x="6162" y="15"/>
                </a:cubicBezTo>
                <a:cubicBezTo>
                  <a:pt x="4416" y="101"/>
                  <a:pt x="2733" y="643"/>
                  <a:pt x="997" y="643"/>
                </a:cubicBezTo>
                <a:cubicBezTo>
                  <a:pt x="845" y="643"/>
                  <a:pt x="693" y="639"/>
                  <a:pt x="540" y="630"/>
                </a:cubicBezTo>
                <a:cubicBezTo>
                  <a:pt x="353" y="610"/>
                  <a:pt x="130" y="592"/>
                  <a:pt x="0" y="555"/>
                </a:cubicBezTo>
                <a:lnTo>
                  <a:pt x="0" y="9807"/>
                </a:lnTo>
                <a:lnTo>
                  <a:pt x="90050" y="9807"/>
                </a:lnTo>
                <a:cubicBezTo>
                  <a:pt x="90012" y="9807"/>
                  <a:pt x="90087" y="1132"/>
                  <a:pt x="90087" y="461"/>
                </a:cubicBezTo>
                <a:lnTo>
                  <a:pt x="90087" y="461"/>
                </a:lnTo>
                <a:cubicBezTo>
                  <a:pt x="89082" y="573"/>
                  <a:pt x="88151" y="1039"/>
                  <a:pt x="87202" y="1429"/>
                </a:cubicBezTo>
                <a:cubicBezTo>
                  <a:pt x="84525" y="2504"/>
                  <a:pt x="81664" y="2961"/>
                  <a:pt x="78775" y="2961"/>
                </a:cubicBezTo>
                <a:cubicBezTo>
                  <a:pt x="75856" y="2961"/>
                  <a:pt x="72909" y="2494"/>
                  <a:pt x="70092" y="1727"/>
                </a:cubicBezTo>
                <a:cubicBezTo>
                  <a:pt x="67011" y="877"/>
                  <a:pt x="63856" y="288"/>
                  <a:pt x="60683" y="288"/>
                </a:cubicBezTo>
                <a:cubicBezTo>
                  <a:pt x="59620" y="288"/>
                  <a:pt x="58555" y="354"/>
                  <a:pt x="57489" y="499"/>
                </a:cubicBezTo>
                <a:cubicBezTo>
                  <a:pt x="54576" y="881"/>
                  <a:pt x="51556" y="2047"/>
                  <a:pt x="48582" y="2047"/>
                </a:cubicBezTo>
                <a:cubicBezTo>
                  <a:pt x="47641" y="2047"/>
                  <a:pt x="46705" y="1930"/>
                  <a:pt x="45779" y="1635"/>
                </a:cubicBezTo>
                <a:cubicBezTo>
                  <a:pt x="43998" y="1064"/>
                  <a:pt x="42229" y="640"/>
                  <a:pt x="40408" y="640"/>
                </a:cubicBezTo>
                <a:cubicBezTo>
                  <a:pt x="39791" y="640"/>
                  <a:pt x="39168" y="688"/>
                  <a:pt x="38537" y="796"/>
                </a:cubicBezTo>
                <a:cubicBezTo>
                  <a:pt x="37532" y="965"/>
                  <a:pt x="36564" y="1225"/>
                  <a:pt x="35596" y="1523"/>
                </a:cubicBezTo>
                <a:cubicBezTo>
                  <a:pt x="34702" y="1802"/>
                  <a:pt x="33958" y="1913"/>
                  <a:pt x="33007" y="1933"/>
                </a:cubicBezTo>
                <a:cubicBezTo>
                  <a:pt x="32956" y="1935"/>
                  <a:pt x="32905" y="1936"/>
                  <a:pt x="32854" y="1936"/>
                </a:cubicBezTo>
                <a:cubicBezTo>
                  <a:pt x="31868" y="1936"/>
                  <a:pt x="30930" y="1604"/>
                  <a:pt x="29974" y="1374"/>
                </a:cubicBezTo>
                <a:cubicBezTo>
                  <a:pt x="28912" y="1132"/>
                  <a:pt x="27851" y="945"/>
                  <a:pt x="26772" y="816"/>
                </a:cubicBezTo>
                <a:cubicBezTo>
                  <a:pt x="25452" y="640"/>
                  <a:pt x="24093" y="529"/>
                  <a:pt x="22742" y="529"/>
                </a:cubicBezTo>
                <a:cubicBezTo>
                  <a:pt x="21805" y="529"/>
                  <a:pt x="20872" y="582"/>
                  <a:pt x="19958" y="704"/>
                </a:cubicBezTo>
                <a:cubicBezTo>
                  <a:pt x="18609" y="884"/>
                  <a:pt x="17322" y="1081"/>
                  <a:pt x="16017" y="1081"/>
                </a:cubicBezTo>
                <a:cubicBezTo>
                  <a:pt x="15305" y="1081"/>
                  <a:pt x="14587" y="1022"/>
                  <a:pt x="13851" y="871"/>
                </a:cubicBezTo>
                <a:cubicBezTo>
                  <a:pt x="13218" y="741"/>
                  <a:pt x="12566" y="610"/>
                  <a:pt x="11933" y="499"/>
                </a:cubicBezTo>
                <a:cubicBezTo>
                  <a:pt x="10282" y="207"/>
                  <a:pt x="8602" y="0"/>
                  <a:pt x="6919" y="0"/>
                </a:cubicBezTo>
                <a:close/>
              </a:path>
            </a:pathLst>
          </a:custGeom>
          <a:solidFill>
            <a:srgbClr val="3C78D8">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5"/>
          <p:cNvSpPr/>
          <p:nvPr/>
        </p:nvSpPr>
        <p:spPr>
          <a:xfrm flipH="1">
            <a:off x="30418" y="4808841"/>
            <a:ext cx="9142330" cy="487047"/>
          </a:xfrm>
          <a:custGeom>
            <a:avLst/>
            <a:gdLst/>
            <a:ahLst/>
            <a:cxnLst/>
            <a:rect l="l" t="t" r="r" b="b"/>
            <a:pathLst>
              <a:path w="90070" h="8659" extrusionOk="0">
                <a:moveTo>
                  <a:pt x="0" y="0"/>
                </a:moveTo>
                <a:lnTo>
                  <a:pt x="0" y="8658"/>
                </a:lnTo>
                <a:lnTo>
                  <a:pt x="90050" y="8658"/>
                </a:lnTo>
                <a:cubicBezTo>
                  <a:pt x="90032" y="8658"/>
                  <a:pt x="90069" y="3520"/>
                  <a:pt x="90069" y="839"/>
                </a:cubicBezTo>
                <a:lnTo>
                  <a:pt x="90069" y="839"/>
                </a:lnTo>
                <a:cubicBezTo>
                  <a:pt x="89138" y="969"/>
                  <a:pt x="88225" y="1211"/>
                  <a:pt x="87332" y="1546"/>
                </a:cubicBezTo>
                <a:cubicBezTo>
                  <a:pt x="86326" y="1937"/>
                  <a:pt x="85340" y="2458"/>
                  <a:pt x="84298" y="2719"/>
                </a:cubicBezTo>
                <a:cubicBezTo>
                  <a:pt x="83385" y="2961"/>
                  <a:pt x="82436" y="2999"/>
                  <a:pt x="81486" y="3016"/>
                </a:cubicBezTo>
                <a:cubicBezTo>
                  <a:pt x="81155" y="3023"/>
                  <a:pt x="80825" y="3026"/>
                  <a:pt x="80495" y="3026"/>
                </a:cubicBezTo>
                <a:cubicBezTo>
                  <a:pt x="78820" y="3026"/>
                  <a:pt x="77156" y="2946"/>
                  <a:pt x="75491" y="2775"/>
                </a:cubicBezTo>
                <a:cubicBezTo>
                  <a:pt x="72569" y="2477"/>
                  <a:pt x="69665" y="1937"/>
                  <a:pt x="66723" y="1621"/>
                </a:cubicBezTo>
                <a:cubicBezTo>
                  <a:pt x="65373" y="1466"/>
                  <a:pt x="64007" y="1376"/>
                  <a:pt x="62640" y="1376"/>
                </a:cubicBezTo>
                <a:cubicBezTo>
                  <a:pt x="62518" y="1376"/>
                  <a:pt x="62396" y="1377"/>
                  <a:pt x="62273" y="1378"/>
                </a:cubicBezTo>
                <a:cubicBezTo>
                  <a:pt x="61007" y="1415"/>
                  <a:pt x="59798" y="1323"/>
                  <a:pt x="58532" y="1602"/>
                </a:cubicBezTo>
                <a:cubicBezTo>
                  <a:pt x="57433" y="1844"/>
                  <a:pt x="56390" y="2291"/>
                  <a:pt x="55311" y="2589"/>
                </a:cubicBezTo>
                <a:cubicBezTo>
                  <a:pt x="53911" y="2994"/>
                  <a:pt x="52453" y="3199"/>
                  <a:pt x="50994" y="3199"/>
                </a:cubicBezTo>
                <a:cubicBezTo>
                  <a:pt x="49503" y="3199"/>
                  <a:pt x="48011" y="2985"/>
                  <a:pt x="46580" y="2552"/>
                </a:cubicBezTo>
                <a:cubicBezTo>
                  <a:pt x="45816" y="2328"/>
                  <a:pt x="45071" y="2030"/>
                  <a:pt x="44289" y="1862"/>
                </a:cubicBezTo>
                <a:cubicBezTo>
                  <a:pt x="43309" y="1640"/>
                  <a:pt x="42305" y="1595"/>
                  <a:pt x="41306" y="1595"/>
                </a:cubicBezTo>
                <a:cubicBezTo>
                  <a:pt x="41053" y="1595"/>
                  <a:pt x="40800" y="1598"/>
                  <a:pt x="40548" y="1602"/>
                </a:cubicBezTo>
                <a:cubicBezTo>
                  <a:pt x="38463" y="1602"/>
                  <a:pt x="36452" y="2197"/>
                  <a:pt x="34405" y="2197"/>
                </a:cubicBezTo>
                <a:cubicBezTo>
                  <a:pt x="34376" y="2198"/>
                  <a:pt x="34348" y="2198"/>
                  <a:pt x="34320" y="2198"/>
                </a:cubicBezTo>
                <a:cubicBezTo>
                  <a:pt x="32469" y="2198"/>
                  <a:pt x="30671" y="1582"/>
                  <a:pt x="28819" y="1472"/>
                </a:cubicBezTo>
                <a:cubicBezTo>
                  <a:pt x="28562" y="1454"/>
                  <a:pt x="28306" y="1446"/>
                  <a:pt x="28049" y="1446"/>
                </a:cubicBezTo>
                <a:cubicBezTo>
                  <a:pt x="25268" y="1446"/>
                  <a:pt x="22496" y="2387"/>
                  <a:pt x="19702" y="2387"/>
                </a:cubicBezTo>
                <a:cubicBezTo>
                  <a:pt x="19465" y="2387"/>
                  <a:pt x="19227" y="2380"/>
                  <a:pt x="18990" y="2366"/>
                </a:cubicBezTo>
                <a:cubicBezTo>
                  <a:pt x="15788" y="2179"/>
                  <a:pt x="12827" y="578"/>
                  <a:pt x="9644" y="149"/>
                </a:cubicBezTo>
                <a:cubicBezTo>
                  <a:pt x="8918" y="54"/>
                  <a:pt x="8189" y="22"/>
                  <a:pt x="7458" y="22"/>
                </a:cubicBezTo>
                <a:cubicBezTo>
                  <a:pt x="5900" y="22"/>
                  <a:pt x="4332" y="169"/>
                  <a:pt x="2774" y="169"/>
                </a:cubicBezTo>
                <a:cubicBezTo>
                  <a:pt x="1843" y="149"/>
                  <a:pt x="949" y="112"/>
                  <a:pt x="0" y="0"/>
                </a:cubicBezTo>
                <a:close/>
              </a:path>
            </a:pathLst>
          </a:custGeom>
          <a:solidFill>
            <a:srgbClr val="3C78D8">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5"/>
          <p:cNvSpPr/>
          <p:nvPr/>
        </p:nvSpPr>
        <p:spPr>
          <a:xfrm>
            <a:off x="27874" y="4610975"/>
            <a:ext cx="9143906" cy="684905"/>
          </a:xfrm>
          <a:custGeom>
            <a:avLst/>
            <a:gdLst/>
            <a:ahLst/>
            <a:cxnLst/>
            <a:rect l="l" t="t" r="r" b="b"/>
            <a:pathLst>
              <a:path w="90070" h="8659" extrusionOk="0">
                <a:moveTo>
                  <a:pt x="0" y="0"/>
                </a:moveTo>
                <a:lnTo>
                  <a:pt x="0" y="8658"/>
                </a:lnTo>
                <a:lnTo>
                  <a:pt x="90050" y="8658"/>
                </a:lnTo>
                <a:cubicBezTo>
                  <a:pt x="90032" y="8658"/>
                  <a:pt x="90069" y="3520"/>
                  <a:pt x="90069" y="839"/>
                </a:cubicBezTo>
                <a:lnTo>
                  <a:pt x="90069" y="839"/>
                </a:lnTo>
                <a:cubicBezTo>
                  <a:pt x="89138" y="969"/>
                  <a:pt x="88225" y="1211"/>
                  <a:pt x="87332" y="1546"/>
                </a:cubicBezTo>
                <a:cubicBezTo>
                  <a:pt x="86326" y="1937"/>
                  <a:pt x="85340" y="2458"/>
                  <a:pt x="84298" y="2719"/>
                </a:cubicBezTo>
                <a:cubicBezTo>
                  <a:pt x="83385" y="2961"/>
                  <a:pt x="82436" y="2999"/>
                  <a:pt x="81486" y="3016"/>
                </a:cubicBezTo>
                <a:cubicBezTo>
                  <a:pt x="81155" y="3023"/>
                  <a:pt x="80825" y="3026"/>
                  <a:pt x="80495" y="3026"/>
                </a:cubicBezTo>
                <a:cubicBezTo>
                  <a:pt x="78820" y="3026"/>
                  <a:pt x="77156" y="2946"/>
                  <a:pt x="75491" y="2775"/>
                </a:cubicBezTo>
                <a:cubicBezTo>
                  <a:pt x="72569" y="2477"/>
                  <a:pt x="69665" y="1937"/>
                  <a:pt x="66723" y="1621"/>
                </a:cubicBezTo>
                <a:cubicBezTo>
                  <a:pt x="65373" y="1466"/>
                  <a:pt x="64007" y="1376"/>
                  <a:pt x="62640" y="1376"/>
                </a:cubicBezTo>
                <a:cubicBezTo>
                  <a:pt x="62518" y="1376"/>
                  <a:pt x="62396" y="1377"/>
                  <a:pt x="62273" y="1378"/>
                </a:cubicBezTo>
                <a:cubicBezTo>
                  <a:pt x="61007" y="1415"/>
                  <a:pt x="59798" y="1323"/>
                  <a:pt x="58532" y="1602"/>
                </a:cubicBezTo>
                <a:cubicBezTo>
                  <a:pt x="57433" y="1844"/>
                  <a:pt x="56390" y="2291"/>
                  <a:pt x="55311" y="2589"/>
                </a:cubicBezTo>
                <a:cubicBezTo>
                  <a:pt x="53911" y="2994"/>
                  <a:pt x="52453" y="3199"/>
                  <a:pt x="50994" y="3199"/>
                </a:cubicBezTo>
                <a:cubicBezTo>
                  <a:pt x="49503" y="3199"/>
                  <a:pt x="48011" y="2985"/>
                  <a:pt x="46580" y="2552"/>
                </a:cubicBezTo>
                <a:cubicBezTo>
                  <a:pt x="45816" y="2328"/>
                  <a:pt x="45071" y="2030"/>
                  <a:pt x="44289" y="1862"/>
                </a:cubicBezTo>
                <a:cubicBezTo>
                  <a:pt x="43309" y="1640"/>
                  <a:pt x="42305" y="1595"/>
                  <a:pt x="41306" y="1595"/>
                </a:cubicBezTo>
                <a:cubicBezTo>
                  <a:pt x="41053" y="1595"/>
                  <a:pt x="40800" y="1598"/>
                  <a:pt x="40548" y="1602"/>
                </a:cubicBezTo>
                <a:cubicBezTo>
                  <a:pt x="38463" y="1602"/>
                  <a:pt x="36452" y="2197"/>
                  <a:pt x="34405" y="2197"/>
                </a:cubicBezTo>
                <a:cubicBezTo>
                  <a:pt x="34376" y="2198"/>
                  <a:pt x="34348" y="2198"/>
                  <a:pt x="34320" y="2198"/>
                </a:cubicBezTo>
                <a:cubicBezTo>
                  <a:pt x="32469" y="2198"/>
                  <a:pt x="30671" y="1582"/>
                  <a:pt x="28819" y="1472"/>
                </a:cubicBezTo>
                <a:cubicBezTo>
                  <a:pt x="28562" y="1454"/>
                  <a:pt x="28306" y="1446"/>
                  <a:pt x="28049" y="1446"/>
                </a:cubicBezTo>
                <a:cubicBezTo>
                  <a:pt x="25268" y="1446"/>
                  <a:pt x="22496" y="2387"/>
                  <a:pt x="19702" y="2387"/>
                </a:cubicBezTo>
                <a:cubicBezTo>
                  <a:pt x="19465" y="2387"/>
                  <a:pt x="19227" y="2380"/>
                  <a:pt x="18990" y="2366"/>
                </a:cubicBezTo>
                <a:cubicBezTo>
                  <a:pt x="15788" y="2179"/>
                  <a:pt x="12827" y="578"/>
                  <a:pt x="9644" y="149"/>
                </a:cubicBezTo>
                <a:cubicBezTo>
                  <a:pt x="8918" y="54"/>
                  <a:pt x="8189" y="22"/>
                  <a:pt x="7458" y="22"/>
                </a:cubicBezTo>
                <a:cubicBezTo>
                  <a:pt x="5900" y="22"/>
                  <a:pt x="4332" y="169"/>
                  <a:pt x="2774" y="169"/>
                </a:cubicBezTo>
                <a:cubicBezTo>
                  <a:pt x="1843" y="149"/>
                  <a:pt x="949" y="112"/>
                  <a:pt x="0" y="0"/>
                </a:cubicBezTo>
                <a:close/>
              </a:path>
            </a:pathLst>
          </a:custGeom>
          <a:solidFill>
            <a:srgbClr val="3C78D8">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100"/>
        <p:cNvGrpSpPr/>
        <p:nvPr/>
      </p:nvGrpSpPr>
      <p:grpSpPr>
        <a:xfrm>
          <a:off x="0" y="0"/>
          <a:ext cx="0" cy="0"/>
          <a:chOff x="0" y="0"/>
          <a:chExt cx="0" cy="0"/>
        </a:xfrm>
      </p:grpSpPr>
      <p:sp>
        <p:nvSpPr>
          <p:cNvPr id="101" name="Google Shape;101;p17"/>
          <p:cNvSpPr txBox="1">
            <a:spLocks noGrp="1"/>
          </p:cNvSpPr>
          <p:nvPr>
            <p:ph type="title"/>
          </p:nvPr>
        </p:nvSpPr>
        <p:spPr>
          <a:xfrm>
            <a:off x="1362650" y="731850"/>
            <a:ext cx="6417000" cy="196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15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02" name="Google Shape;102;p17"/>
          <p:cNvSpPr txBox="1">
            <a:spLocks noGrp="1"/>
          </p:cNvSpPr>
          <p:nvPr>
            <p:ph type="subTitle" idx="1"/>
          </p:nvPr>
        </p:nvSpPr>
        <p:spPr>
          <a:xfrm>
            <a:off x="2423300" y="2848650"/>
            <a:ext cx="4295700" cy="801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3" name="Google Shape;103;p17"/>
          <p:cNvSpPr/>
          <p:nvPr/>
        </p:nvSpPr>
        <p:spPr>
          <a:xfrm>
            <a:off x="0" y="4342499"/>
            <a:ext cx="9144056" cy="801011"/>
          </a:xfrm>
          <a:custGeom>
            <a:avLst/>
            <a:gdLst/>
            <a:ahLst/>
            <a:cxnLst/>
            <a:rect l="l" t="t" r="r" b="b"/>
            <a:pathLst>
              <a:path w="90087" h="9807" extrusionOk="0">
                <a:moveTo>
                  <a:pt x="6919" y="0"/>
                </a:moveTo>
                <a:cubicBezTo>
                  <a:pt x="6667" y="0"/>
                  <a:pt x="6414" y="5"/>
                  <a:pt x="6162" y="15"/>
                </a:cubicBezTo>
                <a:cubicBezTo>
                  <a:pt x="4416" y="101"/>
                  <a:pt x="2733" y="643"/>
                  <a:pt x="997" y="643"/>
                </a:cubicBezTo>
                <a:cubicBezTo>
                  <a:pt x="845" y="643"/>
                  <a:pt x="693" y="639"/>
                  <a:pt x="540" y="630"/>
                </a:cubicBezTo>
                <a:cubicBezTo>
                  <a:pt x="353" y="610"/>
                  <a:pt x="130" y="592"/>
                  <a:pt x="0" y="555"/>
                </a:cubicBezTo>
                <a:lnTo>
                  <a:pt x="0" y="9807"/>
                </a:lnTo>
                <a:lnTo>
                  <a:pt x="90050" y="9807"/>
                </a:lnTo>
                <a:cubicBezTo>
                  <a:pt x="90012" y="9807"/>
                  <a:pt x="90087" y="1132"/>
                  <a:pt x="90087" y="461"/>
                </a:cubicBezTo>
                <a:lnTo>
                  <a:pt x="90087" y="461"/>
                </a:lnTo>
                <a:cubicBezTo>
                  <a:pt x="89082" y="573"/>
                  <a:pt x="88151" y="1039"/>
                  <a:pt x="87202" y="1429"/>
                </a:cubicBezTo>
                <a:cubicBezTo>
                  <a:pt x="84525" y="2504"/>
                  <a:pt x="81664" y="2961"/>
                  <a:pt x="78775" y="2961"/>
                </a:cubicBezTo>
                <a:cubicBezTo>
                  <a:pt x="75856" y="2961"/>
                  <a:pt x="72909" y="2494"/>
                  <a:pt x="70092" y="1727"/>
                </a:cubicBezTo>
                <a:cubicBezTo>
                  <a:pt x="67011" y="877"/>
                  <a:pt x="63856" y="288"/>
                  <a:pt x="60683" y="288"/>
                </a:cubicBezTo>
                <a:cubicBezTo>
                  <a:pt x="59620" y="288"/>
                  <a:pt x="58555" y="354"/>
                  <a:pt x="57489" y="499"/>
                </a:cubicBezTo>
                <a:cubicBezTo>
                  <a:pt x="54576" y="881"/>
                  <a:pt x="51556" y="2047"/>
                  <a:pt x="48582" y="2047"/>
                </a:cubicBezTo>
                <a:cubicBezTo>
                  <a:pt x="47641" y="2047"/>
                  <a:pt x="46705" y="1930"/>
                  <a:pt x="45779" y="1635"/>
                </a:cubicBezTo>
                <a:cubicBezTo>
                  <a:pt x="43998" y="1064"/>
                  <a:pt x="42229" y="640"/>
                  <a:pt x="40408" y="640"/>
                </a:cubicBezTo>
                <a:cubicBezTo>
                  <a:pt x="39791" y="640"/>
                  <a:pt x="39168" y="688"/>
                  <a:pt x="38537" y="796"/>
                </a:cubicBezTo>
                <a:cubicBezTo>
                  <a:pt x="37532" y="965"/>
                  <a:pt x="36564" y="1225"/>
                  <a:pt x="35596" y="1523"/>
                </a:cubicBezTo>
                <a:cubicBezTo>
                  <a:pt x="34702" y="1802"/>
                  <a:pt x="33958" y="1913"/>
                  <a:pt x="33007" y="1933"/>
                </a:cubicBezTo>
                <a:cubicBezTo>
                  <a:pt x="32956" y="1935"/>
                  <a:pt x="32905" y="1936"/>
                  <a:pt x="32854" y="1936"/>
                </a:cubicBezTo>
                <a:cubicBezTo>
                  <a:pt x="31868" y="1936"/>
                  <a:pt x="30930" y="1604"/>
                  <a:pt x="29974" y="1374"/>
                </a:cubicBezTo>
                <a:cubicBezTo>
                  <a:pt x="28912" y="1132"/>
                  <a:pt x="27851" y="945"/>
                  <a:pt x="26772" y="816"/>
                </a:cubicBezTo>
                <a:cubicBezTo>
                  <a:pt x="25452" y="640"/>
                  <a:pt x="24093" y="529"/>
                  <a:pt x="22742" y="529"/>
                </a:cubicBezTo>
                <a:cubicBezTo>
                  <a:pt x="21805" y="529"/>
                  <a:pt x="20872" y="582"/>
                  <a:pt x="19958" y="704"/>
                </a:cubicBezTo>
                <a:cubicBezTo>
                  <a:pt x="18609" y="884"/>
                  <a:pt x="17322" y="1081"/>
                  <a:pt x="16017" y="1081"/>
                </a:cubicBezTo>
                <a:cubicBezTo>
                  <a:pt x="15305" y="1081"/>
                  <a:pt x="14587" y="1022"/>
                  <a:pt x="13851" y="871"/>
                </a:cubicBezTo>
                <a:cubicBezTo>
                  <a:pt x="13218" y="741"/>
                  <a:pt x="12566" y="610"/>
                  <a:pt x="11933" y="499"/>
                </a:cubicBezTo>
                <a:cubicBezTo>
                  <a:pt x="10282" y="207"/>
                  <a:pt x="8602" y="0"/>
                  <a:pt x="6919" y="0"/>
                </a:cubicBezTo>
                <a:close/>
              </a:path>
            </a:pathLst>
          </a:custGeom>
          <a:solidFill>
            <a:srgbClr val="3C78D8">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7"/>
          <p:cNvSpPr/>
          <p:nvPr/>
        </p:nvSpPr>
        <p:spPr>
          <a:xfrm>
            <a:off x="0" y="4803047"/>
            <a:ext cx="9142330" cy="340450"/>
          </a:xfrm>
          <a:custGeom>
            <a:avLst/>
            <a:gdLst/>
            <a:ahLst/>
            <a:cxnLst/>
            <a:rect l="l" t="t" r="r" b="b"/>
            <a:pathLst>
              <a:path w="90070" h="8659" extrusionOk="0">
                <a:moveTo>
                  <a:pt x="0" y="0"/>
                </a:moveTo>
                <a:lnTo>
                  <a:pt x="0" y="8658"/>
                </a:lnTo>
                <a:lnTo>
                  <a:pt x="90050" y="8658"/>
                </a:lnTo>
                <a:cubicBezTo>
                  <a:pt x="90032" y="8658"/>
                  <a:pt x="90069" y="3520"/>
                  <a:pt x="90069" y="839"/>
                </a:cubicBezTo>
                <a:lnTo>
                  <a:pt x="90069" y="839"/>
                </a:lnTo>
                <a:cubicBezTo>
                  <a:pt x="89138" y="969"/>
                  <a:pt x="88225" y="1211"/>
                  <a:pt x="87332" y="1546"/>
                </a:cubicBezTo>
                <a:cubicBezTo>
                  <a:pt x="86326" y="1937"/>
                  <a:pt x="85340" y="2458"/>
                  <a:pt x="84298" y="2719"/>
                </a:cubicBezTo>
                <a:cubicBezTo>
                  <a:pt x="83385" y="2961"/>
                  <a:pt x="82436" y="2999"/>
                  <a:pt x="81486" y="3016"/>
                </a:cubicBezTo>
                <a:cubicBezTo>
                  <a:pt x="81155" y="3023"/>
                  <a:pt x="80825" y="3026"/>
                  <a:pt x="80495" y="3026"/>
                </a:cubicBezTo>
                <a:cubicBezTo>
                  <a:pt x="78820" y="3026"/>
                  <a:pt x="77156" y="2946"/>
                  <a:pt x="75491" y="2775"/>
                </a:cubicBezTo>
                <a:cubicBezTo>
                  <a:pt x="72569" y="2477"/>
                  <a:pt x="69665" y="1937"/>
                  <a:pt x="66723" y="1621"/>
                </a:cubicBezTo>
                <a:cubicBezTo>
                  <a:pt x="65373" y="1466"/>
                  <a:pt x="64007" y="1376"/>
                  <a:pt x="62640" y="1376"/>
                </a:cubicBezTo>
                <a:cubicBezTo>
                  <a:pt x="62518" y="1376"/>
                  <a:pt x="62396" y="1377"/>
                  <a:pt x="62273" y="1378"/>
                </a:cubicBezTo>
                <a:cubicBezTo>
                  <a:pt x="61007" y="1415"/>
                  <a:pt x="59798" y="1323"/>
                  <a:pt x="58532" y="1602"/>
                </a:cubicBezTo>
                <a:cubicBezTo>
                  <a:pt x="57433" y="1844"/>
                  <a:pt x="56390" y="2291"/>
                  <a:pt x="55311" y="2589"/>
                </a:cubicBezTo>
                <a:cubicBezTo>
                  <a:pt x="53911" y="2994"/>
                  <a:pt x="52453" y="3199"/>
                  <a:pt x="50994" y="3199"/>
                </a:cubicBezTo>
                <a:cubicBezTo>
                  <a:pt x="49503" y="3199"/>
                  <a:pt x="48011" y="2985"/>
                  <a:pt x="46580" y="2552"/>
                </a:cubicBezTo>
                <a:cubicBezTo>
                  <a:pt x="45816" y="2328"/>
                  <a:pt x="45071" y="2030"/>
                  <a:pt x="44289" y="1862"/>
                </a:cubicBezTo>
                <a:cubicBezTo>
                  <a:pt x="43309" y="1640"/>
                  <a:pt x="42305" y="1595"/>
                  <a:pt x="41306" y="1595"/>
                </a:cubicBezTo>
                <a:cubicBezTo>
                  <a:pt x="41053" y="1595"/>
                  <a:pt x="40800" y="1598"/>
                  <a:pt x="40548" y="1602"/>
                </a:cubicBezTo>
                <a:cubicBezTo>
                  <a:pt x="38463" y="1602"/>
                  <a:pt x="36452" y="2197"/>
                  <a:pt x="34405" y="2197"/>
                </a:cubicBezTo>
                <a:cubicBezTo>
                  <a:pt x="34376" y="2198"/>
                  <a:pt x="34348" y="2198"/>
                  <a:pt x="34320" y="2198"/>
                </a:cubicBezTo>
                <a:cubicBezTo>
                  <a:pt x="32469" y="2198"/>
                  <a:pt x="30671" y="1582"/>
                  <a:pt x="28819" y="1472"/>
                </a:cubicBezTo>
                <a:cubicBezTo>
                  <a:pt x="28562" y="1454"/>
                  <a:pt x="28306" y="1446"/>
                  <a:pt x="28049" y="1446"/>
                </a:cubicBezTo>
                <a:cubicBezTo>
                  <a:pt x="25268" y="1446"/>
                  <a:pt x="22496" y="2387"/>
                  <a:pt x="19702" y="2387"/>
                </a:cubicBezTo>
                <a:cubicBezTo>
                  <a:pt x="19465" y="2387"/>
                  <a:pt x="19227" y="2380"/>
                  <a:pt x="18990" y="2366"/>
                </a:cubicBezTo>
                <a:cubicBezTo>
                  <a:pt x="15788" y="2179"/>
                  <a:pt x="12827" y="578"/>
                  <a:pt x="9644" y="149"/>
                </a:cubicBezTo>
                <a:cubicBezTo>
                  <a:pt x="8918" y="54"/>
                  <a:pt x="8189" y="22"/>
                  <a:pt x="7458" y="22"/>
                </a:cubicBezTo>
                <a:cubicBezTo>
                  <a:pt x="5900" y="22"/>
                  <a:pt x="4332" y="169"/>
                  <a:pt x="2774" y="169"/>
                </a:cubicBezTo>
                <a:cubicBezTo>
                  <a:pt x="1843" y="149"/>
                  <a:pt x="949" y="112"/>
                  <a:pt x="0" y="0"/>
                </a:cubicBezTo>
                <a:close/>
              </a:path>
            </a:pathLst>
          </a:custGeom>
          <a:solidFill>
            <a:srgbClr val="3C78D8">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7"/>
          <p:cNvSpPr/>
          <p:nvPr/>
        </p:nvSpPr>
        <p:spPr>
          <a:xfrm flipH="1">
            <a:off x="875" y="4516677"/>
            <a:ext cx="9142330" cy="626825"/>
          </a:xfrm>
          <a:custGeom>
            <a:avLst/>
            <a:gdLst/>
            <a:ahLst/>
            <a:cxnLst/>
            <a:rect l="l" t="t" r="r" b="b"/>
            <a:pathLst>
              <a:path w="90070" h="8659" extrusionOk="0">
                <a:moveTo>
                  <a:pt x="0" y="0"/>
                </a:moveTo>
                <a:lnTo>
                  <a:pt x="0" y="8658"/>
                </a:lnTo>
                <a:lnTo>
                  <a:pt x="90050" y="8658"/>
                </a:lnTo>
                <a:cubicBezTo>
                  <a:pt x="90032" y="8658"/>
                  <a:pt x="90069" y="3520"/>
                  <a:pt x="90069" y="839"/>
                </a:cubicBezTo>
                <a:lnTo>
                  <a:pt x="90069" y="839"/>
                </a:lnTo>
                <a:cubicBezTo>
                  <a:pt x="89138" y="969"/>
                  <a:pt x="88225" y="1211"/>
                  <a:pt x="87332" y="1546"/>
                </a:cubicBezTo>
                <a:cubicBezTo>
                  <a:pt x="86326" y="1937"/>
                  <a:pt x="85340" y="2458"/>
                  <a:pt x="84298" y="2719"/>
                </a:cubicBezTo>
                <a:cubicBezTo>
                  <a:pt x="83385" y="2961"/>
                  <a:pt x="82436" y="2999"/>
                  <a:pt x="81486" y="3016"/>
                </a:cubicBezTo>
                <a:cubicBezTo>
                  <a:pt x="81155" y="3023"/>
                  <a:pt x="80825" y="3026"/>
                  <a:pt x="80495" y="3026"/>
                </a:cubicBezTo>
                <a:cubicBezTo>
                  <a:pt x="78820" y="3026"/>
                  <a:pt x="77156" y="2946"/>
                  <a:pt x="75491" y="2775"/>
                </a:cubicBezTo>
                <a:cubicBezTo>
                  <a:pt x="72569" y="2477"/>
                  <a:pt x="69665" y="1937"/>
                  <a:pt x="66723" y="1621"/>
                </a:cubicBezTo>
                <a:cubicBezTo>
                  <a:pt x="65373" y="1466"/>
                  <a:pt x="64007" y="1376"/>
                  <a:pt x="62640" y="1376"/>
                </a:cubicBezTo>
                <a:cubicBezTo>
                  <a:pt x="62518" y="1376"/>
                  <a:pt x="62396" y="1377"/>
                  <a:pt x="62273" y="1378"/>
                </a:cubicBezTo>
                <a:cubicBezTo>
                  <a:pt x="61007" y="1415"/>
                  <a:pt x="59798" y="1323"/>
                  <a:pt x="58532" y="1602"/>
                </a:cubicBezTo>
                <a:cubicBezTo>
                  <a:pt x="57433" y="1844"/>
                  <a:pt x="56390" y="2291"/>
                  <a:pt x="55311" y="2589"/>
                </a:cubicBezTo>
                <a:cubicBezTo>
                  <a:pt x="53911" y="2994"/>
                  <a:pt x="52453" y="3199"/>
                  <a:pt x="50994" y="3199"/>
                </a:cubicBezTo>
                <a:cubicBezTo>
                  <a:pt x="49503" y="3199"/>
                  <a:pt x="48011" y="2985"/>
                  <a:pt x="46580" y="2552"/>
                </a:cubicBezTo>
                <a:cubicBezTo>
                  <a:pt x="45816" y="2328"/>
                  <a:pt x="45071" y="2030"/>
                  <a:pt x="44289" y="1862"/>
                </a:cubicBezTo>
                <a:cubicBezTo>
                  <a:pt x="43309" y="1640"/>
                  <a:pt x="42305" y="1595"/>
                  <a:pt x="41306" y="1595"/>
                </a:cubicBezTo>
                <a:cubicBezTo>
                  <a:pt x="41053" y="1595"/>
                  <a:pt x="40800" y="1598"/>
                  <a:pt x="40548" y="1602"/>
                </a:cubicBezTo>
                <a:cubicBezTo>
                  <a:pt x="38463" y="1602"/>
                  <a:pt x="36452" y="2197"/>
                  <a:pt x="34405" y="2197"/>
                </a:cubicBezTo>
                <a:cubicBezTo>
                  <a:pt x="34376" y="2198"/>
                  <a:pt x="34348" y="2198"/>
                  <a:pt x="34320" y="2198"/>
                </a:cubicBezTo>
                <a:cubicBezTo>
                  <a:pt x="32469" y="2198"/>
                  <a:pt x="30671" y="1582"/>
                  <a:pt x="28819" y="1472"/>
                </a:cubicBezTo>
                <a:cubicBezTo>
                  <a:pt x="28562" y="1454"/>
                  <a:pt x="28306" y="1446"/>
                  <a:pt x="28049" y="1446"/>
                </a:cubicBezTo>
                <a:cubicBezTo>
                  <a:pt x="25268" y="1446"/>
                  <a:pt x="22496" y="2387"/>
                  <a:pt x="19702" y="2387"/>
                </a:cubicBezTo>
                <a:cubicBezTo>
                  <a:pt x="19465" y="2387"/>
                  <a:pt x="19227" y="2380"/>
                  <a:pt x="18990" y="2366"/>
                </a:cubicBezTo>
                <a:cubicBezTo>
                  <a:pt x="15788" y="2179"/>
                  <a:pt x="12827" y="578"/>
                  <a:pt x="9644" y="149"/>
                </a:cubicBezTo>
                <a:cubicBezTo>
                  <a:pt x="8918" y="54"/>
                  <a:pt x="8189" y="22"/>
                  <a:pt x="7458" y="22"/>
                </a:cubicBezTo>
                <a:cubicBezTo>
                  <a:pt x="5900" y="22"/>
                  <a:pt x="4332" y="169"/>
                  <a:pt x="2774" y="169"/>
                </a:cubicBezTo>
                <a:cubicBezTo>
                  <a:pt x="1843" y="149"/>
                  <a:pt x="949" y="112"/>
                  <a:pt x="0" y="0"/>
                </a:cubicBezTo>
                <a:close/>
              </a:path>
            </a:pathLst>
          </a:custGeom>
          <a:solidFill>
            <a:srgbClr val="3C78D8">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15"/>
        <p:cNvGrpSpPr/>
        <p:nvPr/>
      </p:nvGrpSpPr>
      <p:grpSpPr>
        <a:xfrm>
          <a:off x="0" y="0"/>
          <a:ext cx="0" cy="0"/>
          <a:chOff x="0" y="0"/>
          <a:chExt cx="0" cy="0"/>
        </a:xfrm>
      </p:grpSpPr>
      <p:sp>
        <p:nvSpPr>
          <p:cNvPr id="116" name="Google Shape;116;p19"/>
          <p:cNvSpPr txBox="1">
            <a:spLocks noGrp="1"/>
          </p:cNvSpPr>
          <p:nvPr>
            <p:ph type="title"/>
          </p:nvPr>
        </p:nvSpPr>
        <p:spPr>
          <a:xfrm>
            <a:off x="713088" y="3369025"/>
            <a:ext cx="4325100" cy="5319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17" name="Google Shape;117;p19"/>
          <p:cNvSpPr txBox="1">
            <a:spLocks noGrp="1"/>
          </p:cNvSpPr>
          <p:nvPr>
            <p:ph type="subTitle" idx="1"/>
          </p:nvPr>
        </p:nvSpPr>
        <p:spPr>
          <a:xfrm>
            <a:off x="713100" y="790575"/>
            <a:ext cx="4944900" cy="221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1600"/>
              </a:spcBef>
              <a:spcAft>
                <a:spcPts val="0"/>
              </a:spcAft>
              <a:buSzPts val="3000"/>
              <a:buNone/>
              <a:defRPr sz="3000"/>
            </a:lvl3pPr>
            <a:lvl4pPr lvl="3" algn="ctr" rtl="0">
              <a:lnSpc>
                <a:spcPct val="100000"/>
              </a:lnSpc>
              <a:spcBef>
                <a:spcPts val="1600"/>
              </a:spcBef>
              <a:spcAft>
                <a:spcPts val="0"/>
              </a:spcAft>
              <a:buSzPts val="3000"/>
              <a:buNone/>
              <a:defRPr sz="3000"/>
            </a:lvl4pPr>
            <a:lvl5pPr lvl="4" algn="ctr" rtl="0">
              <a:lnSpc>
                <a:spcPct val="100000"/>
              </a:lnSpc>
              <a:spcBef>
                <a:spcPts val="1600"/>
              </a:spcBef>
              <a:spcAft>
                <a:spcPts val="0"/>
              </a:spcAft>
              <a:buSzPts val="3000"/>
              <a:buNone/>
              <a:defRPr sz="3000"/>
            </a:lvl5pPr>
            <a:lvl6pPr lvl="5" algn="ctr" rtl="0">
              <a:lnSpc>
                <a:spcPct val="100000"/>
              </a:lnSpc>
              <a:spcBef>
                <a:spcPts val="1600"/>
              </a:spcBef>
              <a:spcAft>
                <a:spcPts val="0"/>
              </a:spcAft>
              <a:buSzPts val="3000"/>
              <a:buNone/>
              <a:defRPr sz="3000"/>
            </a:lvl6pPr>
            <a:lvl7pPr lvl="6" algn="ctr" rtl="0">
              <a:lnSpc>
                <a:spcPct val="100000"/>
              </a:lnSpc>
              <a:spcBef>
                <a:spcPts val="1600"/>
              </a:spcBef>
              <a:spcAft>
                <a:spcPts val="0"/>
              </a:spcAft>
              <a:buSzPts val="3000"/>
              <a:buNone/>
              <a:defRPr sz="3000"/>
            </a:lvl7pPr>
            <a:lvl8pPr lvl="7" algn="ctr" rtl="0">
              <a:lnSpc>
                <a:spcPct val="100000"/>
              </a:lnSpc>
              <a:spcBef>
                <a:spcPts val="1600"/>
              </a:spcBef>
              <a:spcAft>
                <a:spcPts val="0"/>
              </a:spcAft>
              <a:buSzPts val="3000"/>
              <a:buNone/>
              <a:defRPr sz="3000"/>
            </a:lvl8pPr>
            <a:lvl9pPr lvl="8" algn="ctr" rtl="0">
              <a:lnSpc>
                <a:spcPct val="100000"/>
              </a:lnSpc>
              <a:spcBef>
                <a:spcPts val="1600"/>
              </a:spcBef>
              <a:spcAft>
                <a:spcPts val="1600"/>
              </a:spcAft>
              <a:buSzPts val="3000"/>
              <a:buNone/>
              <a:defRPr sz="3000"/>
            </a:lvl9pPr>
          </a:lstStyle>
          <a:p>
            <a:endParaRPr/>
          </a:p>
        </p:txBody>
      </p:sp>
      <p:sp>
        <p:nvSpPr>
          <p:cNvPr id="118" name="Google Shape;118;p19"/>
          <p:cNvSpPr/>
          <p:nvPr/>
        </p:nvSpPr>
        <p:spPr>
          <a:xfrm>
            <a:off x="0" y="4286252"/>
            <a:ext cx="9144100" cy="857244"/>
          </a:xfrm>
          <a:custGeom>
            <a:avLst/>
            <a:gdLst/>
            <a:ahLst/>
            <a:cxnLst/>
            <a:rect l="l" t="t" r="r" b="b"/>
            <a:pathLst>
              <a:path w="90032" h="17949" extrusionOk="0">
                <a:moveTo>
                  <a:pt x="57792" y="0"/>
                </a:moveTo>
                <a:cubicBezTo>
                  <a:pt x="56121" y="0"/>
                  <a:pt x="54307" y="162"/>
                  <a:pt x="52743" y="672"/>
                </a:cubicBezTo>
                <a:cubicBezTo>
                  <a:pt x="50807" y="1286"/>
                  <a:pt x="48833" y="1864"/>
                  <a:pt x="46823" y="2162"/>
                </a:cubicBezTo>
                <a:cubicBezTo>
                  <a:pt x="46114" y="2265"/>
                  <a:pt x="45413" y="2310"/>
                  <a:pt x="44717" y="2310"/>
                </a:cubicBezTo>
                <a:cubicBezTo>
                  <a:pt x="41159" y="2310"/>
                  <a:pt x="37751" y="1136"/>
                  <a:pt x="34200" y="653"/>
                </a:cubicBezTo>
                <a:cubicBezTo>
                  <a:pt x="32759" y="464"/>
                  <a:pt x="31309" y="343"/>
                  <a:pt x="29863" y="343"/>
                </a:cubicBezTo>
                <a:cubicBezTo>
                  <a:pt x="29179" y="343"/>
                  <a:pt x="28495" y="370"/>
                  <a:pt x="27814" y="429"/>
                </a:cubicBezTo>
                <a:cubicBezTo>
                  <a:pt x="26030" y="595"/>
                  <a:pt x="24333" y="951"/>
                  <a:pt x="22542" y="951"/>
                </a:cubicBezTo>
                <a:cubicBezTo>
                  <a:pt x="22315" y="951"/>
                  <a:pt x="22087" y="945"/>
                  <a:pt x="21857" y="933"/>
                </a:cubicBezTo>
                <a:cubicBezTo>
                  <a:pt x="18747" y="775"/>
                  <a:pt x="15704" y="142"/>
                  <a:pt x="12588" y="142"/>
                </a:cubicBezTo>
                <a:cubicBezTo>
                  <a:pt x="12383" y="142"/>
                  <a:pt x="12177" y="145"/>
                  <a:pt x="11972" y="151"/>
                </a:cubicBezTo>
                <a:cubicBezTo>
                  <a:pt x="8341" y="243"/>
                  <a:pt x="4748" y="1045"/>
                  <a:pt x="1211" y="1826"/>
                </a:cubicBezTo>
                <a:cubicBezTo>
                  <a:pt x="802" y="1919"/>
                  <a:pt x="392" y="2013"/>
                  <a:pt x="0" y="2124"/>
                </a:cubicBezTo>
                <a:lnTo>
                  <a:pt x="0" y="17949"/>
                </a:lnTo>
                <a:lnTo>
                  <a:pt x="90032" y="17949"/>
                </a:lnTo>
                <a:lnTo>
                  <a:pt x="90032" y="1119"/>
                </a:lnTo>
                <a:cubicBezTo>
                  <a:pt x="89715" y="1144"/>
                  <a:pt x="89391" y="1156"/>
                  <a:pt x="89061" y="1156"/>
                </a:cubicBezTo>
                <a:cubicBezTo>
                  <a:pt x="88402" y="1156"/>
                  <a:pt x="87723" y="1107"/>
                  <a:pt x="87053" y="1007"/>
                </a:cubicBezTo>
                <a:cubicBezTo>
                  <a:pt x="86941" y="988"/>
                  <a:pt x="86849" y="970"/>
                  <a:pt x="86755" y="970"/>
                </a:cubicBezTo>
                <a:cubicBezTo>
                  <a:pt x="83851" y="1119"/>
                  <a:pt x="80947" y="1286"/>
                  <a:pt x="78042" y="1454"/>
                </a:cubicBezTo>
                <a:cubicBezTo>
                  <a:pt x="76084" y="1563"/>
                  <a:pt x="74115" y="1671"/>
                  <a:pt x="72149" y="1671"/>
                </a:cubicBezTo>
                <a:cubicBezTo>
                  <a:pt x="70415" y="1671"/>
                  <a:pt x="68685" y="1587"/>
                  <a:pt x="66966" y="1342"/>
                </a:cubicBezTo>
                <a:cubicBezTo>
                  <a:pt x="64005" y="913"/>
                  <a:pt x="61083" y="2"/>
                  <a:pt x="58085" y="2"/>
                </a:cubicBezTo>
                <a:cubicBezTo>
                  <a:pt x="57988" y="1"/>
                  <a:pt x="57890" y="0"/>
                  <a:pt x="57792" y="0"/>
                </a:cubicBezTo>
                <a:close/>
              </a:path>
            </a:pathLst>
          </a:custGeom>
          <a:solidFill>
            <a:srgbClr val="3C78D8">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9"/>
          <p:cNvSpPr/>
          <p:nvPr/>
        </p:nvSpPr>
        <p:spPr>
          <a:xfrm>
            <a:off x="-228600" y="4745778"/>
            <a:ext cx="9144105" cy="397719"/>
          </a:xfrm>
          <a:custGeom>
            <a:avLst/>
            <a:gdLst/>
            <a:ahLst/>
            <a:cxnLst/>
            <a:rect l="l" t="t" r="r" b="b"/>
            <a:pathLst>
              <a:path w="90052" h="5758" extrusionOk="0">
                <a:moveTo>
                  <a:pt x="4240" y="1"/>
                </a:moveTo>
                <a:cubicBezTo>
                  <a:pt x="2802" y="1"/>
                  <a:pt x="1371" y="740"/>
                  <a:pt x="0" y="1942"/>
                </a:cubicBezTo>
                <a:lnTo>
                  <a:pt x="0" y="5757"/>
                </a:lnTo>
                <a:lnTo>
                  <a:pt x="90051" y="5757"/>
                </a:lnTo>
                <a:cubicBezTo>
                  <a:pt x="90051" y="5757"/>
                  <a:pt x="90032" y="5367"/>
                  <a:pt x="90032" y="4622"/>
                </a:cubicBezTo>
                <a:cubicBezTo>
                  <a:pt x="86216" y="3840"/>
                  <a:pt x="82381" y="3059"/>
                  <a:pt x="78564" y="2257"/>
                </a:cubicBezTo>
                <a:cubicBezTo>
                  <a:pt x="76828" y="1896"/>
                  <a:pt x="75082" y="1546"/>
                  <a:pt x="73340" y="1546"/>
                </a:cubicBezTo>
                <a:cubicBezTo>
                  <a:pt x="72747" y="1546"/>
                  <a:pt x="72155" y="1586"/>
                  <a:pt x="71564" y="1681"/>
                </a:cubicBezTo>
                <a:cubicBezTo>
                  <a:pt x="69870" y="1942"/>
                  <a:pt x="68175" y="2667"/>
                  <a:pt x="66482" y="3114"/>
                </a:cubicBezTo>
                <a:cubicBezTo>
                  <a:pt x="64411" y="3686"/>
                  <a:pt x="62314" y="3860"/>
                  <a:pt x="60223" y="3860"/>
                </a:cubicBezTo>
                <a:cubicBezTo>
                  <a:pt x="59795" y="3860"/>
                  <a:pt x="59368" y="3853"/>
                  <a:pt x="58941" y="3840"/>
                </a:cubicBezTo>
                <a:cubicBezTo>
                  <a:pt x="56578" y="3766"/>
                  <a:pt x="54324" y="2649"/>
                  <a:pt x="51979" y="2463"/>
                </a:cubicBezTo>
                <a:cubicBezTo>
                  <a:pt x="51714" y="2442"/>
                  <a:pt x="51450" y="2432"/>
                  <a:pt x="51186" y="2432"/>
                </a:cubicBezTo>
                <a:cubicBezTo>
                  <a:pt x="47282" y="2432"/>
                  <a:pt x="43399" y="4589"/>
                  <a:pt x="39484" y="4589"/>
                </a:cubicBezTo>
                <a:cubicBezTo>
                  <a:pt x="38983" y="4589"/>
                  <a:pt x="38481" y="4553"/>
                  <a:pt x="37979" y="4473"/>
                </a:cubicBezTo>
                <a:cubicBezTo>
                  <a:pt x="35782" y="4138"/>
                  <a:pt x="33605" y="2928"/>
                  <a:pt x="31408" y="2426"/>
                </a:cubicBezTo>
                <a:cubicBezTo>
                  <a:pt x="30486" y="2212"/>
                  <a:pt x="29562" y="2125"/>
                  <a:pt x="28636" y="2125"/>
                </a:cubicBezTo>
                <a:cubicBezTo>
                  <a:pt x="24313" y="2125"/>
                  <a:pt x="19957" y="4039"/>
                  <a:pt x="15648" y="4039"/>
                </a:cubicBezTo>
                <a:cubicBezTo>
                  <a:pt x="13948" y="4039"/>
                  <a:pt x="12255" y="3741"/>
                  <a:pt x="10575" y="2910"/>
                </a:cubicBezTo>
                <a:cubicBezTo>
                  <a:pt x="8621" y="1942"/>
                  <a:pt x="6685" y="247"/>
                  <a:pt x="4674" y="23"/>
                </a:cubicBezTo>
                <a:cubicBezTo>
                  <a:pt x="4529" y="8"/>
                  <a:pt x="4385" y="1"/>
                  <a:pt x="4240" y="1"/>
                </a:cubicBezTo>
                <a:close/>
              </a:path>
            </a:pathLst>
          </a:custGeom>
          <a:solidFill>
            <a:srgbClr val="3C78D8">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9"/>
          <p:cNvSpPr/>
          <p:nvPr/>
        </p:nvSpPr>
        <p:spPr>
          <a:xfrm>
            <a:off x="0" y="4573135"/>
            <a:ext cx="9144100" cy="570362"/>
          </a:xfrm>
          <a:custGeom>
            <a:avLst/>
            <a:gdLst/>
            <a:ahLst/>
            <a:cxnLst/>
            <a:rect l="l" t="t" r="r" b="b"/>
            <a:pathLst>
              <a:path w="90032" h="17967" extrusionOk="0">
                <a:moveTo>
                  <a:pt x="58085" y="0"/>
                </a:moveTo>
                <a:cubicBezTo>
                  <a:pt x="56335" y="0"/>
                  <a:pt x="54399" y="149"/>
                  <a:pt x="52743" y="690"/>
                </a:cubicBezTo>
                <a:cubicBezTo>
                  <a:pt x="50807" y="1303"/>
                  <a:pt x="48833" y="1881"/>
                  <a:pt x="46823" y="2179"/>
                </a:cubicBezTo>
                <a:cubicBezTo>
                  <a:pt x="46124" y="2278"/>
                  <a:pt x="45434" y="2321"/>
                  <a:pt x="44749" y="2321"/>
                </a:cubicBezTo>
                <a:cubicBezTo>
                  <a:pt x="41179" y="2321"/>
                  <a:pt x="37762" y="1155"/>
                  <a:pt x="34200" y="670"/>
                </a:cubicBezTo>
                <a:cubicBezTo>
                  <a:pt x="32785" y="472"/>
                  <a:pt x="31362" y="356"/>
                  <a:pt x="29941" y="356"/>
                </a:cubicBezTo>
                <a:cubicBezTo>
                  <a:pt x="29231" y="356"/>
                  <a:pt x="28521" y="385"/>
                  <a:pt x="27814" y="447"/>
                </a:cubicBezTo>
                <a:cubicBezTo>
                  <a:pt x="26003" y="615"/>
                  <a:pt x="24282" y="964"/>
                  <a:pt x="22461" y="964"/>
                </a:cubicBezTo>
                <a:cubicBezTo>
                  <a:pt x="22261" y="964"/>
                  <a:pt x="22059" y="959"/>
                  <a:pt x="21857" y="950"/>
                </a:cubicBezTo>
                <a:cubicBezTo>
                  <a:pt x="18747" y="792"/>
                  <a:pt x="15704" y="160"/>
                  <a:pt x="12588" y="160"/>
                </a:cubicBezTo>
                <a:cubicBezTo>
                  <a:pt x="12383" y="160"/>
                  <a:pt x="12177" y="163"/>
                  <a:pt x="11972" y="168"/>
                </a:cubicBezTo>
                <a:cubicBezTo>
                  <a:pt x="8341" y="261"/>
                  <a:pt x="4748" y="1062"/>
                  <a:pt x="1211" y="1844"/>
                </a:cubicBezTo>
                <a:cubicBezTo>
                  <a:pt x="802" y="1936"/>
                  <a:pt x="392" y="2030"/>
                  <a:pt x="0" y="2122"/>
                </a:cubicBezTo>
                <a:lnTo>
                  <a:pt x="0" y="17966"/>
                </a:lnTo>
                <a:lnTo>
                  <a:pt x="90032" y="17966"/>
                </a:lnTo>
                <a:lnTo>
                  <a:pt x="90032" y="1136"/>
                </a:lnTo>
                <a:cubicBezTo>
                  <a:pt x="89697" y="1155"/>
                  <a:pt x="89366" y="1165"/>
                  <a:pt x="89036" y="1165"/>
                </a:cubicBezTo>
                <a:cubicBezTo>
                  <a:pt x="88377" y="1165"/>
                  <a:pt x="87723" y="1124"/>
                  <a:pt x="87053" y="1025"/>
                </a:cubicBezTo>
                <a:cubicBezTo>
                  <a:pt x="86941" y="1005"/>
                  <a:pt x="86849" y="987"/>
                  <a:pt x="86755" y="968"/>
                </a:cubicBezTo>
                <a:lnTo>
                  <a:pt x="78042" y="1472"/>
                </a:lnTo>
                <a:cubicBezTo>
                  <a:pt x="76084" y="1580"/>
                  <a:pt x="74115" y="1689"/>
                  <a:pt x="72149" y="1689"/>
                </a:cubicBezTo>
                <a:cubicBezTo>
                  <a:pt x="70415" y="1689"/>
                  <a:pt x="68685" y="1604"/>
                  <a:pt x="66966" y="1360"/>
                </a:cubicBezTo>
                <a:cubicBezTo>
                  <a:pt x="64005" y="931"/>
                  <a:pt x="61083" y="19"/>
                  <a:pt x="58085" y="0"/>
                </a:cubicBezTo>
                <a:close/>
              </a:path>
            </a:pathLst>
          </a:custGeom>
          <a:solidFill>
            <a:srgbClr val="3C78D8">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229"/>
        <p:cNvGrpSpPr/>
        <p:nvPr/>
      </p:nvGrpSpPr>
      <p:grpSpPr>
        <a:xfrm>
          <a:off x="0" y="0"/>
          <a:ext cx="0" cy="0"/>
          <a:chOff x="0" y="0"/>
          <a:chExt cx="0" cy="0"/>
        </a:xfrm>
      </p:grpSpPr>
      <p:sp>
        <p:nvSpPr>
          <p:cNvPr id="230" name="Google Shape;230;p32"/>
          <p:cNvSpPr txBox="1">
            <a:spLocks noGrp="1"/>
          </p:cNvSpPr>
          <p:nvPr>
            <p:ph type="title" hasCustomPrompt="1"/>
          </p:nvPr>
        </p:nvSpPr>
        <p:spPr>
          <a:xfrm>
            <a:off x="713100" y="539400"/>
            <a:ext cx="4696800" cy="684900"/>
          </a:xfrm>
          <a:prstGeom prst="rect">
            <a:avLst/>
          </a:prstGeom>
        </p:spPr>
        <p:txBody>
          <a:bodyPr spcFirstLastPara="1" wrap="square" lIns="91425" tIns="0" rIns="91425" bIns="91425" anchor="t" anchorCtr="0">
            <a:noAutofit/>
          </a:bodyPr>
          <a:lstStyle>
            <a:lvl1pPr lvl="0"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231" name="Google Shape;231;p32"/>
          <p:cNvSpPr txBox="1">
            <a:spLocks noGrp="1"/>
          </p:cNvSpPr>
          <p:nvPr>
            <p:ph type="subTitle" idx="1"/>
          </p:nvPr>
        </p:nvSpPr>
        <p:spPr>
          <a:xfrm>
            <a:off x="713100" y="1380128"/>
            <a:ext cx="4696800" cy="334500"/>
          </a:xfrm>
          <a:prstGeom prst="rect">
            <a:avLst/>
          </a:prstGeom>
        </p:spPr>
        <p:txBody>
          <a:bodyPr spcFirstLastPara="1" wrap="square" lIns="91425" tIns="0" rIns="91425" bIns="91425" anchor="t" anchorCtr="0">
            <a:noAutofit/>
          </a:bodyPr>
          <a:lstStyle>
            <a:lvl1pPr lvl="0" rtl="0">
              <a:lnSpc>
                <a:spcPct val="100000"/>
              </a:lnSpc>
              <a:spcBef>
                <a:spcPts val="0"/>
              </a:spcBef>
              <a:spcAft>
                <a:spcPts val="0"/>
              </a:spcAft>
              <a:buSzPts val="2400"/>
              <a:buNone/>
              <a:defRPr sz="18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32" name="Google Shape;232;p32"/>
          <p:cNvSpPr txBox="1">
            <a:spLocks noGrp="1"/>
          </p:cNvSpPr>
          <p:nvPr>
            <p:ph type="title" idx="2" hasCustomPrompt="1"/>
          </p:nvPr>
        </p:nvSpPr>
        <p:spPr>
          <a:xfrm>
            <a:off x="713100" y="1913433"/>
            <a:ext cx="4696800" cy="684900"/>
          </a:xfrm>
          <a:prstGeom prst="rect">
            <a:avLst/>
          </a:prstGeom>
        </p:spPr>
        <p:txBody>
          <a:bodyPr spcFirstLastPara="1" wrap="square" lIns="91425" tIns="0" rIns="91425" bIns="91425" anchor="t" anchorCtr="0">
            <a:noAutofit/>
          </a:bodyPr>
          <a:lstStyle>
            <a:lvl1pPr lvl="0"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233" name="Google Shape;233;p32"/>
          <p:cNvSpPr txBox="1">
            <a:spLocks noGrp="1"/>
          </p:cNvSpPr>
          <p:nvPr>
            <p:ph type="subTitle" idx="3"/>
          </p:nvPr>
        </p:nvSpPr>
        <p:spPr>
          <a:xfrm>
            <a:off x="713100" y="2754172"/>
            <a:ext cx="4696800" cy="334500"/>
          </a:xfrm>
          <a:prstGeom prst="rect">
            <a:avLst/>
          </a:prstGeom>
        </p:spPr>
        <p:txBody>
          <a:bodyPr spcFirstLastPara="1" wrap="square" lIns="91425" tIns="0" rIns="91425" bIns="91425" anchor="t" anchorCtr="0">
            <a:noAutofit/>
          </a:bodyPr>
          <a:lstStyle>
            <a:lvl1pPr lvl="0" rtl="0">
              <a:lnSpc>
                <a:spcPct val="100000"/>
              </a:lnSpc>
              <a:spcBef>
                <a:spcPts val="0"/>
              </a:spcBef>
              <a:spcAft>
                <a:spcPts val="0"/>
              </a:spcAft>
              <a:buSzPts val="2400"/>
              <a:buNone/>
              <a:defRPr sz="18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34" name="Google Shape;234;p32"/>
          <p:cNvSpPr txBox="1">
            <a:spLocks noGrp="1"/>
          </p:cNvSpPr>
          <p:nvPr>
            <p:ph type="title" idx="4" hasCustomPrompt="1"/>
          </p:nvPr>
        </p:nvSpPr>
        <p:spPr>
          <a:xfrm>
            <a:off x="713100" y="3287467"/>
            <a:ext cx="4696800" cy="684900"/>
          </a:xfrm>
          <a:prstGeom prst="rect">
            <a:avLst/>
          </a:prstGeom>
        </p:spPr>
        <p:txBody>
          <a:bodyPr spcFirstLastPara="1" wrap="square" lIns="91425" tIns="0" rIns="91425" bIns="91425" anchor="t" anchorCtr="0">
            <a:noAutofit/>
          </a:bodyPr>
          <a:lstStyle>
            <a:lvl1pPr lvl="0"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235" name="Google Shape;235;p32"/>
          <p:cNvSpPr txBox="1">
            <a:spLocks noGrp="1"/>
          </p:cNvSpPr>
          <p:nvPr>
            <p:ph type="subTitle" idx="5"/>
          </p:nvPr>
        </p:nvSpPr>
        <p:spPr>
          <a:xfrm>
            <a:off x="713100" y="4128200"/>
            <a:ext cx="4696800" cy="334500"/>
          </a:xfrm>
          <a:prstGeom prst="rect">
            <a:avLst/>
          </a:prstGeom>
        </p:spPr>
        <p:txBody>
          <a:bodyPr spcFirstLastPara="1" wrap="square" lIns="91425" tIns="0" rIns="91425" bIns="91425" anchor="t" anchorCtr="0">
            <a:noAutofit/>
          </a:bodyPr>
          <a:lstStyle>
            <a:lvl1pPr lvl="0" rtl="0">
              <a:lnSpc>
                <a:spcPct val="100000"/>
              </a:lnSpc>
              <a:spcBef>
                <a:spcPts val="0"/>
              </a:spcBef>
              <a:spcAft>
                <a:spcPts val="0"/>
              </a:spcAft>
              <a:buSzPts val="2400"/>
              <a:buNone/>
              <a:defRPr sz="18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36" name="Google Shape;236;p32"/>
          <p:cNvSpPr/>
          <p:nvPr/>
        </p:nvSpPr>
        <p:spPr>
          <a:xfrm rot="-264494">
            <a:off x="-90138" y="4440616"/>
            <a:ext cx="9353025" cy="1145903"/>
          </a:xfrm>
          <a:custGeom>
            <a:avLst/>
            <a:gdLst/>
            <a:ahLst/>
            <a:cxnLst/>
            <a:rect l="l" t="t" r="r" b="b"/>
            <a:pathLst>
              <a:path w="90087" h="9807" extrusionOk="0">
                <a:moveTo>
                  <a:pt x="6919" y="0"/>
                </a:moveTo>
                <a:cubicBezTo>
                  <a:pt x="6667" y="0"/>
                  <a:pt x="6414" y="5"/>
                  <a:pt x="6162" y="15"/>
                </a:cubicBezTo>
                <a:cubicBezTo>
                  <a:pt x="4416" y="101"/>
                  <a:pt x="2733" y="643"/>
                  <a:pt x="997" y="643"/>
                </a:cubicBezTo>
                <a:cubicBezTo>
                  <a:pt x="845" y="643"/>
                  <a:pt x="693" y="639"/>
                  <a:pt x="540" y="630"/>
                </a:cubicBezTo>
                <a:cubicBezTo>
                  <a:pt x="353" y="610"/>
                  <a:pt x="130" y="592"/>
                  <a:pt x="0" y="555"/>
                </a:cubicBezTo>
                <a:lnTo>
                  <a:pt x="0" y="9807"/>
                </a:lnTo>
                <a:lnTo>
                  <a:pt x="90050" y="9807"/>
                </a:lnTo>
                <a:cubicBezTo>
                  <a:pt x="90012" y="9807"/>
                  <a:pt x="90087" y="1132"/>
                  <a:pt x="90087" y="461"/>
                </a:cubicBezTo>
                <a:lnTo>
                  <a:pt x="90087" y="461"/>
                </a:lnTo>
                <a:cubicBezTo>
                  <a:pt x="89082" y="573"/>
                  <a:pt x="88151" y="1039"/>
                  <a:pt x="87202" y="1429"/>
                </a:cubicBezTo>
                <a:cubicBezTo>
                  <a:pt x="84525" y="2504"/>
                  <a:pt x="81664" y="2961"/>
                  <a:pt x="78775" y="2961"/>
                </a:cubicBezTo>
                <a:cubicBezTo>
                  <a:pt x="75856" y="2961"/>
                  <a:pt x="72909" y="2494"/>
                  <a:pt x="70092" y="1727"/>
                </a:cubicBezTo>
                <a:cubicBezTo>
                  <a:pt x="67011" y="877"/>
                  <a:pt x="63856" y="288"/>
                  <a:pt x="60683" y="288"/>
                </a:cubicBezTo>
                <a:cubicBezTo>
                  <a:pt x="59620" y="288"/>
                  <a:pt x="58555" y="354"/>
                  <a:pt x="57489" y="499"/>
                </a:cubicBezTo>
                <a:cubicBezTo>
                  <a:pt x="54576" y="881"/>
                  <a:pt x="51556" y="2047"/>
                  <a:pt x="48582" y="2047"/>
                </a:cubicBezTo>
                <a:cubicBezTo>
                  <a:pt x="47641" y="2047"/>
                  <a:pt x="46705" y="1930"/>
                  <a:pt x="45779" y="1635"/>
                </a:cubicBezTo>
                <a:cubicBezTo>
                  <a:pt x="43998" y="1064"/>
                  <a:pt x="42229" y="640"/>
                  <a:pt x="40408" y="640"/>
                </a:cubicBezTo>
                <a:cubicBezTo>
                  <a:pt x="39791" y="640"/>
                  <a:pt x="39168" y="688"/>
                  <a:pt x="38537" y="796"/>
                </a:cubicBezTo>
                <a:cubicBezTo>
                  <a:pt x="37532" y="965"/>
                  <a:pt x="36564" y="1225"/>
                  <a:pt x="35596" y="1523"/>
                </a:cubicBezTo>
                <a:cubicBezTo>
                  <a:pt x="34702" y="1802"/>
                  <a:pt x="33958" y="1913"/>
                  <a:pt x="33007" y="1933"/>
                </a:cubicBezTo>
                <a:cubicBezTo>
                  <a:pt x="32956" y="1935"/>
                  <a:pt x="32905" y="1936"/>
                  <a:pt x="32854" y="1936"/>
                </a:cubicBezTo>
                <a:cubicBezTo>
                  <a:pt x="31868" y="1936"/>
                  <a:pt x="30930" y="1604"/>
                  <a:pt x="29974" y="1374"/>
                </a:cubicBezTo>
                <a:cubicBezTo>
                  <a:pt x="28912" y="1132"/>
                  <a:pt x="27851" y="945"/>
                  <a:pt x="26772" y="816"/>
                </a:cubicBezTo>
                <a:cubicBezTo>
                  <a:pt x="25452" y="640"/>
                  <a:pt x="24093" y="529"/>
                  <a:pt x="22742" y="529"/>
                </a:cubicBezTo>
                <a:cubicBezTo>
                  <a:pt x="21805" y="529"/>
                  <a:pt x="20872" y="582"/>
                  <a:pt x="19958" y="704"/>
                </a:cubicBezTo>
                <a:cubicBezTo>
                  <a:pt x="18609" y="884"/>
                  <a:pt x="17322" y="1081"/>
                  <a:pt x="16017" y="1081"/>
                </a:cubicBezTo>
                <a:cubicBezTo>
                  <a:pt x="15305" y="1081"/>
                  <a:pt x="14587" y="1022"/>
                  <a:pt x="13851" y="871"/>
                </a:cubicBezTo>
                <a:cubicBezTo>
                  <a:pt x="13218" y="741"/>
                  <a:pt x="12566" y="610"/>
                  <a:pt x="11933" y="499"/>
                </a:cubicBezTo>
                <a:cubicBezTo>
                  <a:pt x="10282" y="207"/>
                  <a:pt x="8602" y="0"/>
                  <a:pt x="6919" y="0"/>
                </a:cubicBezTo>
                <a:close/>
              </a:path>
            </a:pathLst>
          </a:custGeom>
          <a:solidFill>
            <a:srgbClr val="3C78D8">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2"/>
          <p:cNvSpPr/>
          <p:nvPr/>
        </p:nvSpPr>
        <p:spPr>
          <a:xfrm>
            <a:off x="0" y="4656441"/>
            <a:ext cx="9142330" cy="487047"/>
          </a:xfrm>
          <a:custGeom>
            <a:avLst/>
            <a:gdLst/>
            <a:ahLst/>
            <a:cxnLst/>
            <a:rect l="l" t="t" r="r" b="b"/>
            <a:pathLst>
              <a:path w="90070" h="8659" extrusionOk="0">
                <a:moveTo>
                  <a:pt x="0" y="0"/>
                </a:moveTo>
                <a:lnTo>
                  <a:pt x="0" y="8658"/>
                </a:lnTo>
                <a:lnTo>
                  <a:pt x="90050" y="8658"/>
                </a:lnTo>
                <a:cubicBezTo>
                  <a:pt x="90032" y="8658"/>
                  <a:pt x="90069" y="3520"/>
                  <a:pt x="90069" y="839"/>
                </a:cubicBezTo>
                <a:lnTo>
                  <a:pt x="90069" y="839"/>
                </a:lnTo>
                <a:cubicBezTo>
                  <a:pt x="89138" y="969"/>
                  <a:pt x="88225" y="1211"/>
                  <a:pt x="87332" y="1546"/>
                </a:cubicBezTo>
                <a:cubicBezTo>
                  <a:pt x="86326" y="1937"/>
                  <a:pt x="85340" y="2458"/>
                  <a:pt x="84298" y="2719"/>
                </a:cubicBezTo>
                <a:cubicBezTo>
                  <a:pt x="83385" y="2961"/>
                  <a:pt x="82436" y="2999"/>
                  <a:pt x="81486" y="3016"/>
                </a:cubicBezTo>
                <a:cubicBezTo>
                  <a:pt x="81155" y="3023"/>
                  <a:pt x="80825" y="3026"/>
                  <a:pt x="80495" y="3026"/>
                </a:cubicBezTo>
                <a:cubicBezTo>
                  <a:pt x="78820" y="3026"/>
                  <a:pt x="77156" y="2946"/>
                  <a:pt x="75491" y="2775"/>
                </a:cubicBezTo>
                <a:cubicBezTo>
                  <a:pt x="72569" y="2477"/>
                  <a:pt x="69665" y="1937"/>
                  <a:pt x="66723" y="1621"/>
                </a:cubicBezTo>
                <a:cubicBezTo>
                  <a:pt x="65373" y="1466"/>
                  <a:pt x="64007" y="1376"/>
                  <a:pt x="62640" y="1376"/>
                </a:cubicBezTo>
                <a:cubicBezTo>
                  <a:pt x="62518" y="1376"/>
                  <a:pt x="62396" y="1377"/>
                  <a:pt x="62273" y="1378"/>
                </a:cubicBezTo>
                <a:cubicBezTo>
                  <a:pt x="61007" y="1415"/>
                  <a:pt x="59798" y="1323"/>
                  <a:pt x="58532" y="1602"/>
                </a:cubicBezTo>
                <a:cubicBezTo>
                  <a:pt x="57433" y="1844"/>
                  <a:pt x="56390" y="2291"/>
                  <a:pt x="55311" y="2589"/>
                </a:cubicBezTo>
                <a:cubicBezTo>
                  <a:pt x="53911" y="2994"/>
                  <a:pt x="52453" y="3199"/>
                  <a:pt x="50994" y="3199"/>
                </a:cubicBezTo>
                <a:cubicBezTo>
                  <a:pt x="49503" y="3199"/>
                  <a:pt x="48011" y="2985"/>
                  <a:pt x="46580" y="2552"/>
                </a:cubicBezTo>
                <a:cubicBezTo>
                  <a:pt x="45816" y="2328"/>
                  <a:pt x="45071" y="2030"/>
                  <a:pt x="44289" y="1862"/>
                </a:cubicBezTo>
                <a:cubicBezTo>
                  <a:pt x="43309" y="1640"/>
                  <a:pt x="42305" y="1595"/>
                  <a:pt x="41306" y="1595"/>
                </a:cubicBezTo>
                <a:cubicBezTo>
                  <a:pt x="41053" y="1595"/>
                  <a:pt x="40800" y="1598"/>
                  <a:pt x="40548" y="1602"/>
                </a:cubicBezTo>
                <a:cubicBezTo>
                  <a:pt x="38463" y="1602"/>
                  <a:pt x="36452" y="2197"/>
                  <a:pt x="34405" y="2197"/>
                </a:cubicBezTo>
                <a:cubicBezTo>
                  <a:pt x="34376" y="2198"/>
                  <a:pt x="34348" y="2198"/>
                  <a:pt x="34320" y="2198"/>
                </a:cubicBezTo>
                <a:cubicBezTo>
                  <a:pt x="32469" y="2198"/>
                  <a:pt x="30671" y="1582"/>
                  <a:pt x="28819" y="1472"/>
                </a:cubicBezTo>
                <a:cubicBezTo>
                  <a:pt x="28562" y="1454"/>
                  <a:pt x="28306" y="1446"/>
                  <a:pt x="28049" y="1446"/>
                </a:cubicBezTo>
                <a:cubicBezTo>
                  <a:pt x="25268" y="1446"/>
                  <a:pt x="22496" y="2387"/>
                  <a:pt x="19702" y="2387"/>
                </a:cubicBezTo>
                <a:cubicBezTo>
                  <a:pt x="19465" y="2387"/>
                  <a:pt x="19227" y="2380"/>
                  <a:pt x="18990" y="2366"/>
                </a:cubicBezTo>
                <a:cubicBezTo>
                  <a:pt x="15788" y="2179"/>
                  <a:pt x="12827" y="578"/>
                  <a:pt x="9644" y="149"/>
                </a:cubicBezTo>
                <a:cubicBezTo>
                  <a:pt x="8918" y="54"/>
                  <a:pt x="8189" y="22"/>
                  <a:pt x="7458" y="22"/>
                </a:cubicBezTo>
                <a:cubicBezTo>
                  <a:pt x="5900" y="22"/>
                  <a:pt x="4332" y="169"/>
                  <a:pt x="2774" y="169"/>
                </a:cubicBezTo>
                <a:cubicBezTo>
                  <a:pt x="1843" y="149"/>
                  <a:pt x="949" y="112"/>
                  <a:pt x="0" y="0"/>
                </a:cubicBezTo>
                <a:close/>
              </a:path>
            </a:pathLst>
          </a:custGeom>
          <a:solidFill>
            <a:srgbClr val="3C78D8">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2"/>
          <p:cNvSpPr/>
          <p:nvPr/>
        </p:nvSpPr>
        <p:spPr>
          <a:xfrm flipH="1">
            <a:off x="969" y="4458575"/>
            <a:ext cx="9143906" cy="684905"/>
          </a:xfrm>
          <a:custGeom>
            <a:avLst/>
            <a:gdLst/>
            <a:ahLst/>
            <a:cxnLst/>
            <a:rect l="l" t="t" r="r" b="b"/>
            <a:pathLst>
              <a:path w="90070" h="8659" extrusionOk="0">
                <a:moveTo>
                  <a:pt x="0" y="0"/>
                </a:moveTo>
                <a:lnTo>
                  <a:pt x="0" y="8658"/>
                </a:lnTo>
                <a:lnTo>
                  <a:pt x="90050" y="8658"/>
                </a:lnTo>
                <a:cubicBezTo>
                  <a:pt x="90032" y="8658"/>
                  <a:pt x="90069" y="3520"/>
                  <a:pt x="90069" y="839"/>
                </a:cubicBezTo>
                <a:lnTo>
                  <a:pt x="90069" y="839"/>
                </a:lnTo>
                <a:cubicBezTo>
                  <a:pt x="89138" y="969"/>
                  <a:pt x="88225" y="1211"/>
                  <a:pt x="87332" y="1546"/>
                </a:cubicBezTo>
                <a:cubicBezTo>
                  <a:pt x="86326" y="1937"/>
                  <a:pt x="85340" y="2458"/>
                  <a:pt x="84298" y="2719"/>
                </a:cubicBezTo>
                <a:cubicBezTo>
                  <a:pt x="83385" y="2961"/>
                  <a:pt x="82436" y="2999"/>
                  <a:pt x="81486" y="3016"/>
                </a:cubicBezTo>
                <a:cubicBezTo>
                  <a:pt x="81155" y="3023"/>
                  <a:pt x="80825" y="3026"/>
                  <a:pt x="80495" y="3026"/>
                </a:cubicBezTo>
                <a:cubicBezTo>
                  <a:pt x="78820" y="3026"/>
                  <a:pt x="77156" y="2946"/>
                  <a:pt x="75491" y="2775"/>
                </a:cubicBezTo>
                <a:cubicBezTo>
                  <a:pt x="72569" y="2477"/>
                  <a:pt x="69665" y="1937"/>
                  <a:pt x="66723" y="1621"/>
                </a:cubicBezTo>
                <a:cubicBezTo>
                  <a:pt x="65373" y="1466"/>
                  <a:pt x="64007" y="1376"/>
                  <a:pt x="62640" y="1376"/>
                </a:cubicBezTo>
                <a:cubicBezTo>
                  <a:pt x="62518" y="1376"/>
                  <a:pt x="62396" y="1377"/>
                  <a:pt x="62273" y="1378"/>
                </a:cubicBezTo>
                <a:cubicBezTo>
                  <a:pt x="61007" y="1415"/>
                  <a:pt x="59798" y="1323"/>
                  <a:pt x="58532" y="1602"/>
                </a:cubicBezTo>
                <a:cubicBezTo>
                  <a:pt x="57433" y="1844"/>
                  <a:pt x="56390" y="2291"/>
                  <a:pt x="55311" y="2589"/>
                </a:cubicBezTo>
                <a:cubicBezTo>
                  <a:pt x="53911" y="2994"/>
                  <a:pt x="52453" y="3199"/>
                  <a:pt x="50994" y="3199"/>
                </a:cubicBezTo>
                <a:cubicBezTo>
                  <a:pt x="49503" y="3199"/>
                  <a:pt x="48011" y="2985"/>
                  <a:pt x="46580" y="2552"/>
                </a:cubicBezTo>
                <a:cubicBezTo>
                  <a:pt x="45816" y="2328"/>
                  <a:pt x="45071" y="2030"/>
                  <a:pt x="44289" y="1862"/>
                </a:cubicBezTo>
                <a:cubicBezTo>
                  <a:pt x="43309" y="1640"/>
                  <a:pt x="42305" y="1595"/>
                  <a:pt x="41306" y="1595"/>
                </a:cubicBezTo>
                <a:cubicBezTo>
                  <a:pt x="41053" y="1595"/>
                  <a:pt x="40800" y="1598"/>
                  <a:pt x="40548" y="1602"/>
                </a:cubicBezTo>
                <a:cubicBezTo>
                  <a:pt x="38463" y="1602"/>
                  <a:pt x="36452" y="2197"/>
                  <a:pt x="34405" y="2197"/>
                </a:cubicBezTo>
                <a:cubicBezTo>
                  <a:pt x="34376" y="2198"/>
                  <a:pt x="34348" y="2198"/>
                  <a:pt x="34320" y="2198"/>
                </a:cubicBezTo>
                <a:cubicBezTo>
                  <a:pt x="32469" y="2198"/>
                  <a:pt x="30671" y="1582"/>
                  <a:pt x="28819" y="1472"/>
                </a:cubicBezTo>
                <a:cubicBezTo>
                  <a:pt x="28562" y="1454"/>
                  <a:pt x="28306" y="1446"/>
                  <a:pt x="28049" y="1446"/>
                </a:cubicBezTo>
                <a:cubicBezTo>
                  <a:pt x="25268" y="1446"/>
                  <a:pt x="22496" y="2387"/>
                  <a:pt x="19702" y="2387"/>
                </a:cubicBezTo>
                <a:cubicBezTo>
                  <a:pt x="19465" y="2387"/>
                  <a:pt x="19227" y="2380"/>
                  <a:pt x="18990" y="2366"/>
                </a:cubicBezTo>
                <a:cubicBezTo>
                  <a:pt x="15788" y="2179"/>
                  <a:pt x="12827" y="578"/>
                  <a:pt x="9644" y="149"/>
                </a:cubicBezTo>
                <a:cubicBezTo>
                  <a:pt x="8918" y="54"/>
                  <a:pt x="8189" y="22"/>
                  <a:pt x="7458" y="22"/>
                </a:cubicBezTo>
                <a:cubicBezTo>
                  <a:pt x="5900" y="22"/>
                  <a:pt x="4332" y="169"/>
                  <a:pt x="2774" y="169"/>
                </a:cubicBezTo>
                <a:cubicBezTo>
                  <a:pt x="1843" y="149"/>
                  <a:pt x="949" y="112"/>
                  <a:pt x="0" y="0"/>
                </a:cubicBezTo>
                <a:close/>
              </a:path>
            </a:pathLst>
          </a:custGeom>
          <a:solidFill>
            <a:srgbClr val="3C78D8">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Archivo Black"/>
              <a:buNone/>
              <a:defRPr sz="3500">
                <a:solidFill>
                  <a:schemeClr val="dk1"/>
                </a:solidFill>
                <a:latin typeface="Archivo Black"/>
                <a:ea typeface="Archivo Black"/>
                <a:cs typeface="Archivo Black"/>
                <a:sym typeface="Archivo Black"/>
              </a:defRPr>
            </a:lvl1pPr>
            <a:lvl2pPr lvl="1" rtl="0">
              <a:spcBef>
                <a:spcPts val="0"/>
              </a:spcBef>
              <a:spcAft>
                <a:spcPts val="0"/>
              </a:spcAft>
              <a:buClr>
                <a:schemeClr val="dk1"/>
              </a:buClr>
              <a:buSzPts val="3500"/>
              <a:buFont typeface="Archivo Black"/>
              <a:buNone/>
              <a:defRPr sz="3500">
                <a:solidFill>
                  <a:schemeClr val="dk1"/>
                </a:solidFill>
                <a:latin typeface="Archivo Black"/>
                <a:ea typeface="Archivo Black"/>
                <a:cs typeface="Archivo Black"/>
                <a:sym typeface="Archivo Black"/>
              </a:defRPr>
            </a:lvl2pPr>
            <a:lvl3pPr lvl="2" rtl="0">
              <a:spcBef>
                <a:spcPts val="0"/>
              </a:spcBef>
              <a:spcAft>
                <a:spcPts val="0"/>
              </a:spcAft>
              <a:buClr>
                <a:schemeClr val="dk1"/>
              </a:buClr>
              <a:buSzPts val="3500"/>
              <a:buFont typeface="Archivo Black"/>
              <a:buNone/>
              <a:defRPr sz="3500">
                <a:solidFill>
                  <a:schemeClr val="dk1"/>
                </a:solidFill>
                <a:latin typeface="Archivo Black"/>
                <a:ea typeface="Archivo Black"/>
                <a:cs typeface="Archivo Black"/>
                <a:sym typeface="Archivo Black"/>
              </a:defRPr>
            </a:lvl3pPr>
            <a:lvl4pPr lvl="3" rtl="0">
              <a:spcBef>
                <a:spcPts val="0"/>
              </a:spcBef>
              <a:spcAft>
                <a:spcPts val="0"/>
              </a:spcAft>
              <a:buClr>
                <a:schemeClr val="dk1"/>
              </a:buClr>
              <a:buSzPts val="3500"/>
              <a:buFont typeface="Archivo Black"/>
              <a:buNone/>
              <a:defRPr sz="3500">
                <a:solidFill>
                  <a:schemeClr val="dk1"/>
                </a:solidFill>
                <a:latin typeface="Archivo Black"/>
                <a:ea typeface="Archivo Black"/>
                <a:cs typeface="Archivo Black"/>
                <a:sym typeface="Archivo Black"/>
              </a:defRPr>
            </a:lvl4pPr>
            <a:lvl5pPr lvl="4" rtl="0">
              <a:spcBef>
                <a:spcPts val="0"/>
              </a:spcBef>
              <a:spcAft>
                <a:spcPts val="0"/>
              </a:spcAft>
              <a:buClr>
                <a:schemeClr val="dk1"/>
              </a:buClr>
              <a:buSzPts val="3500"/>
              <a:buFont typeface="Archivo Black"/>
              <a:buNone/>
              <a:defRPr sz="3500">
                <a:solidFill>
                  <a:schemeClr val="dk1"/>
                </a:solidFill>
                <a:latin typeface="Archivo Black"/>
                <a:ea typeface="Archivo Black"/>
                <a:cs typeface="Archivo Black"/>
                <a:sym typeface="Archivo Black"/>
              </a:defRPr>
            </a:lvl5pPr>
            <a:lvl6pPr lvl="5" rtl="0">
              <a:spcBef>
                <a:spcPts val="0"/>
              </a:spcBef>
              <a:spcAft>
                <a:spcPts val="0"/>
              </a:spcAft>
              <a:buClr>
                <a:schemeClr val="dk1"/>
              </a:buClr>
              <a:buSzPts val="3500"/>
              <a:buFont typeface="Archivo Black"/>
              <a:buNone/>
              <a:defRPr sz="3500">
                <a:solidFill>
                  <a:schemeClr val="dk1"/>
                </a:solidFill>
                <a:latin typeface="Archivo Black"/>
                <a:ea typeface="Archivo Black"/>
                <a:cs typeface="Archivo Black"/>
                <a:sym typeface="Archivo Black"/>
              </a:defRPr>
            </a:lvl6pPr>
            <a:lvl7pPr lvl="6" rtl="0">
              <a:spcBef>
                <a:spcPts val="0"/>
              </a:spcBef>
              <a:spcAft>
                <a:spcPts val="0"/>
              </a:spcAft>
              <a:buClr>
                <a:schemeClr val="dk1"/>
              </a:buClr>
              <a:buSzPts val="3500"/>
              <a:buFont typeface="Archivo Black"/>
              <a:buNone/>
              <a:defRPr sz="3500">
                <a:solidFill>
                  <a:schemeClr val="dk1"/>
                </a:solidFill>
                <a:latin typeface="Archivo Black"/>
                <a:ea typeface="Archivo Black"/>
                <a:cs typeface="Archivo Black"/>
                <a:sym typeface="Archivo Black"/>
              </a:defRPr>
            </a:lvl7pPr>
            <a:lvl8pPr lvl="7" rtl="0">
              <a:spcBef>
                <a:spcPts val="0"/>
              </a:spcBef>
              <a:spcAft>
                <a:spcPts val="0"/>
              </a:spcAft>
              <a:buClr>
                <a:schemeClr val="dk1"/>
              </a:buClr>
              <a:buSzPts val="3500"/>
              <a:buFont typeface="Archivo Black"/>
              <a:buNone/>
              <a:defRPr sz="3500">
                <a:solidFill>
                  <a:schemeClr val="dk1"/>
                </a:solidFill>
                <a:latin typeface="Archivo Black"/>
                <a:ea typeface="Archivo Black"/>
                <a:cs typeface="Archivo Black"/>
                <a:sym typeface="Archivo Black"/>
              </a:defRPr>
            </a:lvl8pPr>
            <a:lvl9pPr lvl="8" rtl="0">
              <a:spcBef>
                <a:spcPts val="0"/>
              </a:spcBef>
              <a:spcAft>
                <a:spcPts val="0"/>
              </a:spcAft>
              <a:buClr>
                <a:schemeClr val="dk1"/>
              </a:buClr>
              <a:buSzPts val="3500"/>
              <a:buFont typeface="Archivo Black"/>
              <a:buNone/>
              <a:defRPr sz="3500">
                <a:solidFill>
                  <a:schemeClr val="dk1"/>
                </a:solidFill>
                <a:latin typeface="Archivo Black"/>
                <a:ea typeface="Archivo Black"/>
                <a:cs typeface="Archivo Black"/>
                <a:sym typeface="Archivo Black"/>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Lexend Deca"/>
              <a:buChar char="●"/>
              <a:defRPr>
                <a:solidFill>
                  <a:schemeClr val="dk1"/>
                </a:solidFill>
                <a:latin typeface="Lexend Deca"/>
                <a:ea typeface="Lexend Deca"/>
                <a:cs typeface="Lexend Deca"/>
                <a:sym typeface="Lexend Deca"/>
              </a:defRPr>
            </a:lvl1pPr>
            <a:lvl2pPr marL="914400" lvl="1" indent="-317500">
              <a:lnSpc>
                <a:spcPct val="115000"/>
              </a:lnSpc>
              <a:spcBef>
                <a:spcPts val="1600"/>
              </a:spcBef>
              <a:spcAft>
                <a:spcPts val="0"/>
              </a:spcAft>
              <a:buClr>
                <a:schemeClr val="dk1"/>
              </a:buClr>
              <a:buSzPts val="1400"/>
              <a:buFont typeface="Lexend Deca"/>
              <a:buChar char="○"/>
              <a:defRPr>
                <a:solidFill>
                  <a:schemeClr val="dk1"/>
                </a:solidFill>
                <a:latin typeface="Lexend Deca"/>
                <a:ea typeface="Lexend Deca"/>
                <a:cs typeface="Lexend Deca"/>
                <a:sym typeface="Lexend Deca"/>
              </a:defRPr>
            </a:lvl2pPr>
            <a:lvl3pPr marL="1371600" lvl="2" indent="-317500">
              <a:lnSpc>
                <a:spcPct val="115000"/>
              </a:lnSpc>
              <a:spcBef>
                <a:spcPts val="1600"/>
              </a:spcBef>
              <a:spcAft>
                <a:spcPts val="0"/>
              </a:spcAft>
              <a:buClr>
                <a:schemeClr val="dk1"/>
              </a:buClr>
              <a:buSzPts val="1400"/>
              <a:buFont typeface="Lexend Deca"/>
              <a:buChar char="■"/>
              <a:defRPr>
                <a:solidFill>
                  <a:schemeClr val="dk1"/>
                </a:solidFill>
                <a:latin typeface="Lexend Deca"/>
                <a:ea typeface="Lexend Deca"/>
                <a:cs typeface="Lexend Deca"/>
                <a:sym typeface="Lexend Deca"/>
              </a:defRPr>
            </a:lvl3pPr>
            <a:lvl4pPr marL="1828800" lvl="3" indent="-317500">
              <a:lnSpc>
                <a:spcPct val="115000"/>
              </a:lnSpc>
              <a:spcBef>
                <a:spcPts val="1600"/>
              </a:spcBef>
              <a:spcAft>
                <a:spcPts val="0"/>
              </a:spcAft>
              <a:buClr>
                <a:schemeClr val="dk1"/>
              </a:buClr>
              <a:buSzPts val="1400"/>
              <a:buFont typeface="Lexend Deca"/>
              <a:buChar char="●"/>
              <a:defRPr>
                <a:solidFill>
                  <a:schemeClr val="dk1"/>
                </a:solidFill>
                <a:latin typeface="Lexend Deca"/>
                <a:ea typeface="Lexend Deca"/>
                <a:cs typeface="Lexend Deca"/>
                <a:sym typeface="Lexend Deca"/>
              </a:defRPr>
            </a:lvl4pPr>
            <a:lvl5pPr marL="2286000" lvl="4" indent="-317500">
              <a:lnSpc>
                <a:spcPct val="115000"/>
              </a:lnSpc>
              <a:spcBef>
                <a:spcPts val="1600"/>
              </a:spcBef>
              <a:spcAft>
                <a:spcPts val="0"/>
              </a:spcAft>
              <a:buClr>
                <a:schemeClr val="dk1"/>
              </a:buClr>
              <a:buSzPts val="1400"/>
              <a:buFont typeface="Lexend Deca"/>
              <a:buChar char="○"/>
              <a:defRPr>
                <a:solidFill>
                  <a:schemeClr val="dk1"/>
                </a:solidFill>
                <a:latin typeface="Lexend Deca"/>
                <a:ea typeface="Lexend Deca"/>
                <a:cs typeface="Lexend Deca"/>
                <a:sym typeface="Lexend Deca"/>
              </a:defRPr>
            </a:lvl5pPr>
            <a:lvl6pPr marL="2743200" lvl="5" indent="-317500">
              <a:lnSpc>
                <a:spcPct val="115000"/>
              </a:lnSpc>
              <a:spcBef>
                <a:spcPts val="1600"/>
              </a:spcBef>
              <a:spcAft>
                <a:spcPts val="0"/>
              </a:spcAft>
              <a:buClr>
                <a:schemeClr val="dk1"/>
              </a:buClr>
              <a:buSzPts val="1400"/>
              <a:buFont typeface="Lexend Deca"/>
              <a:buChar char="■"/>
              <a:defRPr>
                <a:solidFill>
                  <a:schemeClr val="dk1"/>
                </a:solidFill>
                <a:latin typeface="Lexend Deca"/>
                <a:ea typeface="Lexend Deca"/>
                <a:cs typeface="Lexend Deca"/>
                <a:sym typeface="Lexend Deca"/>
              </a:defRPr>
            </a:lvl6pPr>
            <a:lvl7pPr marL="3200400" lvl="6" indent="-317500">
              <a:lnSpc>
                <a:spcPct val="115000"/>
              </a:lnSpc>
              <a:spcBef>
                <a:spcPts val="1600"/>
              </a:spcBef>
              <a:spcAft>
                <a:spcPts val="0"/>
              </a:spcAft>
              <a:buClr>
                <a:schemeClr val="dk1"/>
              </a:buClr>
              <a:buSzPts val="1400"/>
              <a:buFont typeface="Lexend Deca"/>
              <a:buChar char="●"/>
              <a:defRPr>
                <a:solidFill>
                  <a:schemeClr val="dk1"/>
                </a:solidFill>
                <a:latin typeface="Lexend Deca"/>
                <a:ea typeface="Lexend Deca"/>
                <a:cs typeface="Lexend Deca"/>
                <a:sym typeface="Lexend Deca"/>
              </a:defRPr>
            </a:lvl7pPr>
            <a:lvl8pPr marL="3657600" lvl="7" indent="-317500">
              <a:lnSpc>
                <a:spcPct val="115000"/>
              </a:lnSpc>
              <a:spcBef>
                <a:spcPts val="1600"/>
              </a:spcBef>
              <a:spcAft>
                <a:spcPts val="0"/>
              </a:spcAft>
              <a:buClr>
                <a:schemeClr val="dk1"/>
              </a:buClr>
              <a:buSzPts val="1400"/>
              <a:buFont typeface="Lexend Deca"/>
              <a:buChar char="○"/>
              <a:defRPr>
                <a:solidFill>
                  <a:schemeClr val="dk1"/>
                </a:solidFill>
                <a:latin typeface="Lexend Deca"/>
                <a:ea typeface="Lexend Deca"/>
                <a:cs typeface="Lexend Deca"/>
                <a:sym typeface="Lexend Deca"/>
              </a:defRPr>
            </a:lvl8pPr>
            <a:lvl9pPr marL="4114800" lvl="8" indent="-317500">
              <a:lnSpc>
                <a:spcPct val="115000"/>
              </a:lnSpc>
              <a:spcBef>
                <a:spcPts val="1600"/>
              </a:spcBef>
              <a:spcAft>
                <a:spcPts val="1600"/>
              </a:spcAft>
              <a:buClr>
                <a:schemeClr val="dk1"/>
              </a:buClr>
              <a:buSzPts val="1400"/>
              <a:buFont typeface="Lexend Deca"/>
              <a:buChar char="■"/>
              <a:defRPr>
                <a:solidFill>
                  <a:schemeClr val="dk1"/>
                </a:solidFill>
                <a:latin typeface="Lexend Deca"/>
                <a:ea typeface="Lexend Deca"/>
                <a:cs typeface="Lexend Deca"/>
                <a:sym typeface="Lexend Dec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8" r:id="rId3"/>
    <p:sldLayoutId id="2147483659" r:id="rId4"/>
    <p:sldLayoutId id="2147483660" r:id="rId5"/>
    <p:sldLayoutId id="2147483661" r:id="rId6"/>
    <p:sldLayoutId id="2147483663" r:id="rId7"/>
    <p:sldLayoutId id="2147483665" r:id="rId8"/>
    <p:sldLayoutId id="2147483678" r:id="rId9"/>
    <p:sldLayoutId id="2147483680" r:id="rId10"/>
    <p:sldLayoutId id="2147483682" r:id="rId11"/>
    <p:sldLayoutId id="2147483683"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0.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1"/>
          <p:cNvSpPr txBox="1">
            <a:spLocks noGrp="1"/>
          </p:cNvSpPr>
          <p:nvPr>
            <p:ph type="ctrTitle"/>
          </p:nvPr>
        </p:nvSpPr>
        <p:spPr>
          <a:xfrm>
            <a:off x="2285999" y="107823"/>
            <a:ext cx="4572001" cy="647249"/>
          </a:xfrm>
          <a:prstGeom prst="rect">
            <a:avLst/>
          </a:prstGeom>
        </p:spPr>
        <p:txBody>
          <a:bodyPr spcFirstLastPara="1" wrap="square" lIns="91425" tIns="91425" rIns="91425" bIns="91425" anchor="t" anchorCtr="0">
            <a:noAutofit/>
          </a:bodyPr>
          <a:lstStyle/>
          <a:p>
            <a:pPr algn="ctr"/>
            <a:r>
              <a:rPr lang="vi-VN" sz="1800" b="1" dirty="0">
                <a:solidFill>
                  <a:srgbClr val="0070C0"/>
                </a:solidFill>
                <a:latin typeface="+mj-lt"/>
                <a:ea typeface="Calibri" panose="020F0502020204030204" pitchFamily="34" charset="0"/>
                <a:cs typeface="Times New Roman" panose="02020603050405020304" pitchFamily="18" charset="0"/>
              </a:rPr>
              <a:t>TRƯỜNG ĐẠI HỌC THỦY LỢI</a:t>
            </a:r>
            <a:br>
              <a:rPr lang="vi-VN" sz="1800" b="1" dirty="0">
                <a:solidFill>
                  <a:srgbClr val="0070C0"/>
                </a:solidFill>
                <a:latin typeface="+mj-lt"/>
                <a:ea typeface="Calibri" panose="020F0502020204030204" pitchFamily="34" charset="0"/>
                <a:cs typeface="Times New Roman" panose="02020603050405020304" pitchFamily="18" charset="0"/>
              </a:rPr>
            </a:br>
            <a:r>
              <a:rPr lang="vi-VN" sz="1800" b="1" dirty="0">
                <a:solidFill>
                  <a:srgbClr val="0070C0"/>
                </a:solidFill>
                <a:latin typeface="+mj-lt"/>
                <a:ea typeface="Calibri" panose="020F0502020204030204" pitchFamily="34" charset="0"/>
                <a:cs typeface="Times New Roman" panose="02020603050405020304" pitchFamily="18" charset="0"/>
              </a:rPr>
              <a:t>KHOA LUẬT VÀ LÝ LUẬN CHÍNH TRỊ</a:t>
            </a: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dirty="0"/>
          </a:p>
        </p:txBody>
      </p:sp>
      <p:sp>
        <p:nvSpPr>
          <p:cNvPr id="5" name="TextBox 4">
            <a:extLst>
              <a:ext uri="{FF2B5EF4-FFF2-40B4-BE49-F238E27FC236}">
                <a16:creationId xmlns:a16="http://schemas.microsoft.com/office/drawing/2014/main" id="{4CA82603-C084-361F-2BE1-252625F0FC89}"/>
              </a:ext>
            </a:extLst>
          </p:cNvPr>
          <p:cNvSpPr txBox="1"/>
          <p:nvPr/>
        </p:nvSpPr>
        <p:spPr>
          <a:xfrm>
            <a:off x="2524125" y="1985147"/>
            <a:ext cx="4333875" cy="400110"/>
          </a:xfrm>
          <a:prstGeom prst="rect">
            <a:avLst/>
          </a:prstGeom>
          <a:noFill/>
        </p:spPr>
        <p:txBody>
          <a:bodyPr wrap="square" rtlCol="0">
            <a:spAutoFit/>
          </a:bodyPr>
          <a:lstStyle/>
          <a:p>
            <a:r>
              <a:rPr lang="vi-VN" sz="2000" b="1" dirty="0">
                <a:solidFill>
                  <a:schemeClr val="tx1">
                    <a:lumMod val="75000"/>
                    <a:lumOff val="25000"/>
                  </a:schemeClr>
                </a:solidFill>
                <a:latin typeface="+mj-lt"/>
              </a:rPr>
              <a:t>ĐỀ TÀI NGHIÊN CỨU KHOA HỌC </a:t>
            </a:r>
            <a:endParaRPr lang="en-US" sz="2000" b="1" dirty="0">
              <a:solidFill>
                <a:schemeClr val="tx1">
                  <a:lumMod val="75000"/>
                  <a:lumOff val="25000"/>
                </a:schemeClr>
              </a:solidFill>
              <a:latin typeface="+mj-lt"/>
            </a:endParaRPr>
          </a:p>
        </p:txBody>
      </p:sp>
      <p:sp>
        <p:nvSpPr>
          <p:cNvPr id="6" name="TextBox 5">
            <a:extLst>
              <a:ext uri="{FF2B5EF4-FFF2-40B4-BE49-F238E27FC236}">
                <a16:creationId xmlns:a16="http://schemas.microsoft.com/office/drawing/2014/main" id="{EF980EBB-9E9A-7C90-2D9E-C3ED60864A0B}"/>
              </a:ext>
            </a:extLst>
          </p:cNvPr>
          <p:cNvSpPr txBox="1"/>
          <p:nvPr/>
        </p:nvSpPr>
        <p:spPr>
          <a:xfrm>
            <a:off x="1207293" y="2428021"/>
            <a:ext cx="6967538" cy="646331"/>
          </a:xfrm>
          <a:prstGeom prst="rect">
            <a:avLst/>
          </a:prstGeom>
          <a:noFill/>
        </p:spPr>
        <p:txBody>
          <a:bodyPr wrap="square" rtlCol="0">
            <a:spAutoFit/>
          </a:bodyPr>
          <a:lstStyle/>
          <a:p>
            <a:pPr algn="ctr"/>
            <a:r>
              <a:rPr lang="vi-VN" sz="1800" b="1" dirty="0">
                <a:solidFill>
                  <a:schemeClr val="tx1">
                    <a:lumMod val="75000"/>
                    <a:lumOff val="25000"/>
                  </a:schemeClr>
                </a:solidFill>
                <a:latin typeface="+mj-lt"/>
              </a:rPr>
              <a:t>ĐẢNG CỘNG SẢN VIỆT NAM LÃNH ĐẠO BẢO VỆ </a:t>
            </a:r>
          </a:p>
          <a:p>
            <a:pPr algn="ctr"/>
            <a:r>
              <a:rPr lang="vi-VN" sz="1800" b="1" dirty="0">
                <a:solidFill>
                  <a:schemeClr val="tx1">
                    <a:lumMod val="75000"/>
                    <a:lumOff val="25000"/>
                  </a:schemeClr>
                </a:solidFill>
                <a:latin typeface="+mj-lt"/>
              </a:rPr>
              <a:t>CHỦ QUYỀN BIỂN ĐẢO TỔ QUỐC TRONG TÌNH HÌNH MỚI</a:t>
            </a:r>
            <a:endParaRPr lang="en-US" sz="1800" b="1" dirty="0">
              <a:solidFill>
                <a:schemeClr val="tx1">
                  <a:lumMod val="75000"/>
                  <a:lumOff val="25000"/>
                </a:schemeClr>
              </a:solidFill>
              <a:latin typeface="+mj-lt"/>
            </a:endParaRPr>
          </a:p>
        </p:txBody>
      </p:sp>
      <p:sp>
        <p:nvSpPr>
          <p:cNvPr id="7" name="TextBox 6">
            <a:extLst>
              <a:ext uri="{FF2B5EF4-FFF2-40B4-BE49-F238E27FC236}">
                <a16:creationId xmlns:a16="http://schemas.microsoft.com/office/drawing/2014/main" id="{FF0D36D4-8495-E9C2-E71F-D9D78A2F8A54}"/>
              </a:ext>
            </a:extLst>
          </p:cNvPr>
          <p:cNvSpPr txBox="1"/>
          <p:nvPr/>
        </p:nvSpPr>
        <p:spPr>
          <a:xfrm>
            <a:off x="4026789" y="3270669"/>
            <a:ext cx="4695825" cy="1138773"/>
          </a:xfrm>
          <a:prstGeom prst="rect">
            <a:avLst/>
          </a:prstGeom>
          <a:noFill/>
        </p:spPr>
        <p:txBody>
          <a:bodyPr wrap="square" rtlCol="0">
            <a:spAutoFit/>
          </a:bodyPr>
          <a:lstStyle/>
          <a:p>
            <a:pPr algn="just">
              <a:lnSpc>
                <a:spcPct val="150000"/>
              </a:lnSpc>
              <a:spcAft>
                <a:spcPts val="0"/>
              </a:spcAft>
            </a:pPr>
            <a:r>
              <a:rPr lang="vi-VN" sz="1200" b="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Giảng viên hướng dẫn</a:t>
            </a:r>
            <a:r>
              <a:rPr lang="vi-VN" sz="1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TS Nguyễn Thị Anh</a:t>
            </a:r>
          </a:p>
          <a:p>
            <a:pPr algn="just">
              <a:lnSpc>
                <a:spcPct val="150000"/>
              </a:lnSpc>
              <a:spcAft>
                <a:spcPts val="0"/>
              </a:spcAft>
            </a:pPr>
            <a:r>
              <a:rPr lang="vi-VN" sz="1200" b="1" kern="0" dirty="0">
                <a:effectLst/>
                <a:latin typeface="Times New Roman" panose="02020603050405020304" pitchFamily="18" charset="0"/>
                <a:ea typeface="Calibri" panose="020F0502020204030204" pitchFamily="34" charset="0"/>
                <a:cs typeface="Times New Roman" panose="02020603050405020304" pitchFamily="18" charset="0"/>
              </a:rPr>
              <a:t>Sinh viên nghiên cứu:</a:t>
            </a:r>
            <a:r>
              <a:rPr lang="vi-VN" sz="1200" kern="0" dirty="0">
                <a:effectLst/>
                <a:latin typeface="Times New Roman" panose="02020603050405020304" pitchFamily="18" charset="0"/>
                <a:ea typeface="Calibri" panose="020F0502020204030204" pitchFamily="34" charset="0"/>
                <a:cs typeface="Times New Roman" panose="02020603050405020304" pitchFamily="18" charset="0"/>
              </a:rPr>
              <a:t> 1. Hoàng Trọng Vinh-2251061925-64CNTT1</a:t>
            </a:r>
          </a:p>
          <a:p>
            <a:pPr algn="just">
              <a:lnSpc>
                <a:spcPct val="150000"/>
              </a:lnSpc>
              <a:spcAft>
                <a:spcPts val="0"/>
              </a:spcAft>
            </a:pPr>
            <a:r>
              <a:rPr lang="vi-VN" sz="1200" dirty="0">
                <a:latin typeface="Times New Roman" panose="02020603050405020304" pitchFamily="18" charset="0"/>
                <a:ea typeface="Calibri" panose="020F0502020204030204" pitchFamily="34" charset="0"/>
                <a:cs typeface="Times New Roman" panose="02020603050405020304" pitchFamily="18" charset="0"/>
              </a:rPr>
              <a:t>                                     </a:t>
            </a:r>
            <a:r>
              <a:rPr lang="vi-VN" sz="1200" kern="0" dirty="0">
                <a:effectLst/>
                <a:latin typeface="Times New Roman" panose="02020603050405020304" pitchFamily="18" charset="0"/>
                <a:ea typeface="Calibri" panose="020F0502020204030204" pitchFamily="34" charset="0"/>
                <a:cs typeface="Times New Roman" panose="02020603050405020304" pitchFamily="18" charset="0"/>
              </a:rPr>
              <a:t> 2. Trương Thị Băng Nhi-2251061855-64CNTT1</a:t>
            </a:r>
            <a:endParaRPr lang="vi-VN" sz="1200" dirty="0">
              <a:effectLst/>
              <a:latin typeface="Calibri" panose="020F0502020204030204" pitchFamily="34" charset="0"/>
              <a:cs typeface="Times New Roman" panose="02020603050405020304" pitchFamily="18" charset="0"/>
            </a:endParaRPr>
          </a:p>
          <a:p>
            <a:endParaRPr lang="en-US" dirty="0"/>
          </a:p>
        </p:txBody>
      </p:sp>
      <p:grpSp>
        <p:nvGrpSpPr>
          <p:cNvPr id="8" name="Google Shape;790;p53">
            <a:extLst>
              <a:ext uri="{FF2B5EF4-FFF2-40B4-BE49-F238E27FC236}">
                <a16:creationId xmlns:a16="http://schemas.microsoft.com/office/drawing/2014/main" id="{2B337F4E-5A3C-FC26-00BE-EB62FF2AA5B1}"/>
              </a:ext>
            </a:extLst>
          </p:cNvPr>
          <p:cNvGrpSpPr/>
          <p:nvPr/>
        </p:nvGrpSpPr>
        <p:grpSpPr>
          <a:xfrm>
            <a:off x="256794" y="3588643"/>
            <a:ext cx="1306830" cy="1298929"/>
            <a:chOff x="3062038" y="1618250"/>
            <a:chExt cx="3019925" cy="2617930"/>
          </a:xfrm>
        </p:grpSpPr>
        <p:sp>
          <p:nvSpPr>
            <p:cNvPr id="9" name="Google Shape;791;p53">
              <a:extLst>
                <a:ext uri="{FF2B5EF4-FFF2-40B4-BE49-F238E27FC236}">
                  <a16:creationId xmlns:a16="http://schemas.microsoft.com/office/drawing/2014/main" id="{4ABA5AE5-E657-A5B9-2747-112271F1DDFB}"/>
                </a:ext>
              </a:extLst>
            </p:cNvPr>
            <p:cNvSpPr/>
            <p:nvPr/>
          </p:nvSpPr>
          <p:spPr>
            <a:xfrm>
              <a:off x="3062038" y="1618250"/>
              <a:ext cx="3019925" cy="2617930"/>
            </a:xfrm>
            <a:custGeom>
              <a:avLst/>
              <a:gdLst/>
              <a:ahLst/>
              <a:cxnLst/>
              <a:rect l="l" t="t" r="r" b="b"/>
              <a:pathLst>
                <a:path w="36510" h="31650" extrusionOk="0">
                  <a:moveTo>
                    <a:pt x="24296" y="7392"/>
                  </a:moveTo>
                  <a:lnTo>
                    <a:pt x="24296" y="5548"/>
                  </a:lnTo>
                  <a:cubicBezTo>
                    <a:pt x="24576" y="5697"/>
                    <a:pt x="24818" y="5772"/>
                    <a:pt x="24967" y="5940"/>
                  </a:cubicBezTo>
                  <a:cubicBezTo>
                    <a:pt x="25470" y="6442"/>
                    <a:pt x="25823" y="7094"/>
                    <a:pt x="26624" y="7447"/>
                  </a:cubicBezTo>
                  <a:cubicBezTo>
                    <a:pt x="25972" y="7931"/>
                    <a:pt x="25339" y="7616"/>
                    <a:pt x="24743" y="7765"/>
                  </a:cubicBezTo>
                  <a:cubicBezTo>
                    <a:pt x="24800" y="8378"/>
                    <a:pt x="24855" y="8993"/>
                    <a:pt x="24912" y="9626"/>
                  </a:cubicBezTo>
                  <a:cubicBezTo>
                    <a:pt x="25004" y="10855"/>
                    <a:pt x="25078" y="12084"/>
                    <a:pt x="25190" y="13293"/>
                  </a:cubicBezTo>
                  <a:cubicBezTo>
                    <a:pt x="25209" y="13479"/>
                    <a:pt x="25247" y="13685"/>
                    <a:pt x="25339" y="13814"/>
                  </a:cubicBezTo>
                  <a:cubicBezTo>
                    <a:pt x="25991" y="14708"/>
                    <a:pt x="26605" y="15639"/>
                    <a:pt x="27332" y="16495"/>
                  </a:cubicBezTo>
                  <a:cubicBezTo>
                    <a:pt x="28449" y="17761"/>
                    <a:pt x="29435" y="19139"/>
                    <a:pt x="30720" y="20275"/>
                  </a:cubicBezTo>
                  <a:cubicBezTo>
                    <a:pt x="31259" y="20740"/>
                    <a:pt x="31669" y="21373"/>
                    <a:pt x="32153" y="21913"/>
                  </a:cubicBezTo>
                  <a:cubicBezTo>
                    <a:pt x="32507" y="22304"/>
                    <a:pt x="32860" y="22750"/>
                    <a:pt x="33289" y="23068"/>
                  </a:cubicBezTo>
                  <a:cubicBezTo>
                    <a:pt x="33959" y="23589"/>
                    <a:pt x="34461" y="24240"/>
                    <a:pt x="34927" y="24947"/>
                  </a:cubicBezTo>
                  <a:cubicBezTo>
                    <a:pt x="35280" y="25506"/>
                    <a:pt x="35355" y="25525"/>
                    <a:pt x="35951" y="25302"/>
                  </a:cubicBezTo>
                  <a:cubicBezTo>
                    <a:pt x="36119" y="25245"/>
                    <a:pt x="36268" y="25190"/>
                    <a:pt x="36509" y="25116"/>
                  </a:cubicBezTo>
                  <a:cubicBezTo>
                    <a:pt x="36491" y="25320"/>
                    <a:pt x="36509" y="25488"/>
                    <a:pt x="36472" y="25637"/>
                  </a:cubicBezTo>
                  <a:cubicBezTo>
                    <a:pt x="36323" y="26084"/>
                    <a:pt x="36193" y="26568"/>
                    <a:pt x="35988" y="26995"/>
                  </a:cubicBezTo>
                  <a:cubicBezTo>
                    <a:pt x="35672" y="27685"/>
                    <a:pt x="35318" y="28373"/>
                    <a:pt x="34927" y="29025"/>
                  </a:cubicBezTo>
                  <a:cubicBezTo>
                    <a:pt x="34424" y="29862"/>
                    <a:pt x="33699" y="30421"/>
                    <a:pt x="32749" y="30756"/>
                  </a:cubicBezTo>
                  <a:cubicBezTo>
                    <a:pt x="31780" y="31091"/>
                    <a:pt x="30794" y="31147"/>
                    <a:pt x="29789" y="31240"/>
                  </a:cubicBezTo>
                  <a:cubicBezTo>
                    <a:pt x="27983" y="31408"/>
                    <a:pt x="26195" y="31649"/>
                    <a:pt x="24390" y="31612"/>
                  </a:cubicBezTo>
                  <a:cubicBezTo>
                    <a:pt x="21896" y="31575"/>
                    <a:pt x="19401" y="31557"/>
                    <a:pt x="16906" y="31445"/>
                  </a:cubicBezTo>
                  <a:cubicBezTo>
                    <a:pt x="13667" y="31296"/>
                    <a:pt x="10428" y="31351"/>
                    <a:pt x="7188" y="31277"/>
                  </a:cubicBezTo>
                  <a:cubicBezTo>
                    <a:pt x="6350" y="31277"/>
                    <a:pt x="5513" y="31222"/>
                    <a:pt x="4694" y="31073"/>
                  </a:cubicBezTo>
                  <a:cubicBezTo>
                    <a:pt x="3539" y="30850"/>
                    <a:pt x="2534" y="30272"/>
                    <a:pt x="1658" y="29472"/>
                  </a:cubicBezTo>
                  <a:cubicBezTo>
                    <a:pt x="1211" y="29080"/>
                    <a:pt x="933" y="28541"/>
                    <a:pt x="690" y="27983"/>
                  </a:cubicBezTo>
                  <a:cubicBezTo>
                    <a:pt x="467" y="27442"/>
                    <a:pt x="243" y="26883"/>
                    <a:pt x="39" y="26325"/>
                  </a:cubicBezTo>
                  <a:cubicBezTo>
                    <a:pt x="1" y="26213"/>
                    <a:pt x="39" y="26046"/>
                    <a:pt x="39" y="25915"/>
                  </a:cubicBezTo>
                  <a:cubicBezTo>
                    <a:pt x="188" y="25915"/>
                    <a:pt x="337" y="25897"/>
                    <a:pt x="449" y="25935"/>
                  </a:cubicBezTo>
                  <a:cubicBezTo>
                    <a:pt x="635" y="26009"/>
                    <a:pt x="821" y="26139"/>
                    <a:pt x="988" y="26233"/>
                  </a:cubicBezTo>
                  <a:cubicBezTo>
                    <a:pt x="1621" y="25915"/>
                    <a:pt x="2105" y="25468"/>
                    <a:pt x="2497" y="24910"/>
                  </a:cubicBezTo>
                  <a:cubicBezTo>
                    <a:pt x="3279" y="23756"/>
                    <a:pt x="4041" y="22601"/>
                    <a:pt x="4843" y="21447"/>
                  </a:cubicBezTo>
                  <a:cubicBezTo>
                    <a:pt x="5327" y="20759"/>
                    <a:pt x="5885" y="20144"/>
                    <a:pt x="6369" y="19456"/>
                  </a:cubicBezTo>
                  <a:cubicBezTo>
                    <a:pt x="7132" y="18339"/>
                    <a:pt x="7858" y="17185"/>
                    <a:pt x="8603" y="16048"/>
                  </a:cubicBezTo>
                  <a:cubicBezTo>
                    <a:pt x="8770" y="15788"/>
                    <a:pt x="8901" y="15509"/>
                    <a:pt x="9217" y="15229"/>
                  </a:cubicBezTo>
                  <a:cubicBezTo>
                    <a:pt x="9273" y="15453"/>
                    <a:pt x="9328" y="15584"/>
                    <a:pt x="9311" y="15713"/>
                  </a:cubicBezTo>
                  <a:cubicBezTo>
                    <a:pt x="9291" y="16905"/>
                    <a:pt x="9254" y="18096"/>
                    <a:pt x="9236" y="19288"/>
                  </a:cubicBezTo>
                  <a:cubicBezTo>
                    <a:pt x="9217" y="20181"/>
                    <a:pt x="9217" y="21075"/>
                    <a:pt x="9236" y="21969"/>
                  </a:cubicBezTo>
                  <a:cubicBezTo>
                    <a:pt x="9254" y="23440"/>
                    <a:pt x="9273" y="24910"/>
                    <a:pt x="9311" y="26381"/>
                  </a:cubicBezTo>
                  <a:cubicBezTo>
                    <a:pt x="9328" y="26697"/>
                    <a:pt x="9403" y="26995"/>
                    <a:pt x="9460" y="27350"/>
                  </a:cubicBezTo>
                  <a:cubicBezTo>
                    <a:pt x="9738" y="27367"/>
                    <a:pt x="9999" y="27387"/>
                    <a:pt x="10259" y="27405"/>
                  </a:cubicBezTo>
                  <a:cubicBezTo>
                    <a:pt x="10353" y="27218"/>
                    <a:pt x="10408" y="27052"/>
                    <a:pt x="10502" y="26865"/>
                  </a:cubicBezTo>
                  <a:cubicBezTo>
                    <a:pt x="10743" y="26865"/>
                    <a:pt x="11004" y="26828"/>
                    <a:pt x="11265" y="26865"/>
                  </a:cubicBezTo>
                  <a:cubicBezTo>
                    <a:pt x="14132" y="27181"/>
                    <a:pt x="17018" y="27312"/>
                    <a:pt x="19903" y="27275"/>
                  </a:cubicBezTo>
                  <a:cubicBezTo>
                    <a:pt x="20201" y="27275"/>
                    <a:pt x="20499" y="27275"/>
                    <a:pt x="20796" y="27256"/>
                  </a:cubicBezTo>
                  <a:cubicBezTo>
                    <a:pt x="21188" y="27238"/>
                    <a:pt x="21541" y="27256"/>
                    <a:pt x="21727" y="27703"/>
                  </a:cubicBezTo>
                  <a:cubicBezTo>
                    <a:pt x="22137" y="27591"/>
                    <a:pt x="22529" y="27479"/>
                    <a:pt x="22919" y="27367"/>
                  </a:cubicBezTo>
                  <a:lnTo>
                    <a:pt x="22919" y="27293"/>
                  </a:lnTo>
                  <a:cubicBezTo>
                    <a:pt x="20853" y="27070"/>
                    <a:pt x="18768" y="26846"/>
                    <a:pt x="16701" y="26586"/>
                  </a:cubicBezTo>
                  <a:cubicBezTo>
                    <a:pt x="14616" y="26325"/>
                    <a:pt x="12550" y="26027"/>
                    <a:pt x="10445" y="25729"/>
                  </a:cubicBezTo>
                  <a:cubicBezTo>
                    <a:pt x="10465" y="25600"/>
                    <a:pt x="10465" y="25468"/>
                    <a:pt x="10502" y="25339"/>
                  </a:cubicBezTo>
                  <a:cubicBezTo>
                    <a:pt x="10781" y="24594"/>
                    <a:pt x="11041" y="23830"/>
                    <a:pt x="11376" y="23105"/>
                  </a:cubicBezTo>
                  <a:cubicBezTo>
                    <a:pt x="12327" y="21038"/>
                    <a:pt x="13015" y="18878"/>
                    <a:pt x="13685" y="16701"/>
                  </a:cubicBezTo>
                  <a:cubicBezTo>
                    <a:pt x="14169" y="15043"/>
                    <a:pt x="14672" y="13387"/>
                    <a:pt x="15323" y="11786"/>
                  </a:cubicBezTo>
                  <a:cubicBezTo>
                    <a:pt x="15584" y="11133"/>
                    <a:pt x="15882" y="10483"/>
                    <a:pt x="16162" y="9830"/>
                  </a:cubicBezTo>
                  <a:cubicBezTo>
                    <a:pt x="17148" y="7467"/>
                    <a:pt x="18004" y="5047"/>
                    <a:pt x="18525" y="2515"/>
                  </a:cubicBezTo>
                  <a:cubicBezTo>
                    <a:pt x="18656" y="1844"/>
                    <a:pt x="18860" y="1192"/>
                    <a:pt x="19066" y="522"/>
                  </a:cubicBezTo>
                  <a:cubicBezTo>
                    <a:pt x="19121" y="336"/>
                    <a:pt x="19233" y="187"/>
                    <a:pt x="19326" y="1"/>
                  </a:cubicBezTo>
                  <a:cubicBezTo>
                    <a:pt x="19679" y="132"/>
                    <a:pt x="19791" y="392"/>
                    <a:pt x="19940" y="634"/>
                  </a:cubicBezTo>
                  <a:cubicBezTo>
                    <a:pt x="20722" y="1956"/>
                    <a:pt x="21523" y="3277"/>
                    <a:pt x="22286" y="4618"/>
                  </a:cubicBezTo>
                  <a:cubicBezTo>
                    <a:pt x="22844" y="5586"/>
                    <a:pt x="23571" y="6424"/>
                    <a:pt x="24296" y="7392"/>
                  </a:cubicBezTo>
                  <a:close/>
                  <a:moveTo>
                    <a:pt x="19438" y="671"/>
                  </a:moveTo>
                  <a:cubicBezTo>
                    <a:pt x="19401" y="671"/>
                    <a:pt x="19364" y="690"/>
                    <a:pt x="19326" y="690"/>
                  </a:cubicBezTo>
                  <a:cubicBezTo>
                    <a:pt x="19233" y="969"/>
                    <a:pt x="19140" y="1249"/>
                    <a:pt x="19084" y="1527"/>
                  </a:cubicBezTo>
                  <a:cubicBezTo>
                    <a:pt x="18805" y="2626"/>
                    <a:pt x="18582" y="3743"/>
                    <a:pt x="18265" y="4823"/>
                  </a:cubicBezTo>
                  <a:cubicBezTo>
                    <a:pt x="17929" y="5977"/>
                    <a:pt x="17502" y="7112"/>
                    <a:pt x="17092" y="8249"/>
                  </a:cubicBezTo>
                  <a:cubicBezTo>
                    <a:pt x="16832" y="8993"/>
                    <a:pt x="16515" y="9701"/>
                    <a:pt x="16236" y="10426"/>
                  </a:cubicBezTo>
                  <a:cubicBezTo>
                    <a:pt x="15658" y="11898"/>
                    <a:pt x="15082" y="13350"/>
                    <a:pt x="14578" y="14820"/>
                  </a:cubicBezTo>
                  <a:cubicBezTo>
                    <a:pt x="14094" y="16197"/>
                    <a:pt x="13722" y="17594"/>
                    <a:pt x="13275" y="18972"/>
                  </a:cubicBezTo>
                  <a:cubicBezTo>
                    <a:pt x="12754" y="20628"/>
                    <a:pt x="12121" y="22229"/>
                    <a:pt x="11396" y="23812"/>
                  </a:cubicBezTo>
                  <a:cubicBezTo>
                    <a:pt x="11153" y="24351"/>
                    <a:pt x="10986" y="24910"/>
                    <a:pt x="10781" y="25468"/>
                  </a:cubicBezTo>
                  <a:cubicBezTo>
                    <a:pt x="15640" y="26121"/>
                    <a:pt x="20406" y="26865"/>
                    <a:pt x="25247" y="27144"/>
                  </a:cubicBezTo>
                  <a:cubicBezTo>
                    <a:pt x="25247" y="26325"/>
                    <a:pt x="25265" y="25543"/>
                    <a:pt x="25227" y="24761"/>
                  </a:cubicBezTo>
                  <a:cubicBezTo>
                    <a:pt x="25172" y="22733"/>
                    <a:pt x="25078" y="20703"/>
                    <a:pt x="25023" y="18674"/>
                  </a:cubicBezTo>
                  <a:cubicBezTo>
                    <a:pt x="25004" y="18041"/>
                    <a:pt x="24986" y="17408"/>
                    <a:pt x="24614" y="16867"/>
                  </a:cubicBezTo>
                  <a:cubicBezTo>
                    <a:pt x="24539" y="16775"/>
                    <a:pt x="24520" y="16663"/>
                    <a:pt x="24483" y="16552"/>
                  </a:cubicBezTo>
                  <a:cubicBezTo>
                    <a:pt x="23981" y="15266"/>
                    <a:pt x="23497" y="13983"/>
                    <a:pt x="22956" y="12717"/>
                  </a:cubicBezTo>
                  <a:cubicBezTo>
                    <a:pt x="21988" y="10445"/>
                    <a:pt x="21355" y="8080"/>
                    <a:pt x="20928" y="5642"/>
                  </a:cubicBezTo>
                  <a:cubicBezTo>
                    <a:pt x="20779" y="4767"/>
                    <a:pt x="20555" y="3910"/>
                    <a:pt x="20312" y="3036"/>
                  </a:cubicBezTo>
                  <a:cubicBezTo>
                    <a:pt x="20146" y="2403"/>
                    <a:pt x="19885" y="1770"/>
                    <a:pt x="19662" y="1155"/>
                  </a:cubicBezTo>
                  <a:cubicBezTo>
                    <a:pt x="19587" y="988"/>
                    <a:pt x="19513" y="839"/>
                    <a:pt x="19438" y="671"/>
                  </a:cubicBezTo>
                  <a:close/>
                  <a:moveTo>
                    <a:pt x="34871" y="25488"/>
                  </a:moveTo>
                  <a:cubicBezTo>
                    <a:pt x="34443" y="24724"/>
                    <a:pt x="33997" y="24073"/>
                    <a:pt x="33381" y="23552"/>
                  </a:cubicBezTo>
                  <a:cubicBezTo>
                    <a:pt x="33029" y="23272"/>
                    <a:pt x="32674" y="22993"/>
                    <a:pt x="32396" y="22658"/>
                  </a:cubicBezTo>
                  <a:cubicBezTo>
                    <a:pt x="31445" y="21522"/>
                    <a:pt x="30459" y="20442"/>
                    <a:pt x="29417" y="19399"/>
                  </a:cubicBezTo>
                  <a:cubicBezTo>
                    <a:pt x="28486" y="18451"/>
                    <a:pt x="27722" y="17334"/>
                    <a:pt x="26866" y="16309"/>
                  </a:cubicBezTo>
                  <a:cubicBezTo>
                    <a:pt x="26679" y="16086"/>
                    <a:pt x="26493" y="15882"/>
                    <a:pt x="26270" y="15621"/>
                  </a:cubicBezTo>
                  <a:cubicBezTo>
                    <a:pt x="26401" y="19250"/>
                    <a:pt x="26530" y="22788"/>
                    <a:pt x="26662" y="26399"/>
                  </a:cubicBezTo>
                  <a:cubicBezTo>
                    <a:pt x="29380" y="25990"/>
                    <a:pt x="32116" y="25972"/>
                    <a:pt x="34871" y="25488"/>
                  </a:cubicBezTo>
                  <a:close/>
                  <a:moveTo>
                    <a:pt x="9013" y="27107"/>
                  </a:moveTo>
                  <a:cubicBezTo>
                    <a:pt x="8993" y="25320"/>
                    <a:pt x="8919" y="23495"/>
                    <a:pt x="8919" y="21671"/>
                  </a:cubicBezTo>
                  <a:cubicBezTo>
                    <a:pt x="8919" y="19846"/>
                    <a:pt x="8975" y="18022"/>
                    <a:pt x="9013" y="16197"/>
                  </a:cubicBezTo>
                  <a:cubicBezTo>
                    <a:pt x="8807" y="16328"/>
                    <a:pt x="8715" y="16477"/>
                    <a:pt x="8621" y="16626"/>
                  </a:cubicBezTo>
                  <a:cubicBezTo>
                    <a:pt x="7970" y="17632"/>
                    <a:pt x="7318" y="18617"/>
                    <a:pt x="6630" y="19605"/>
                  </a:cubicBezTo>
                  <a:cubicBezTo>
                    <a:pt x="6126" y="20312"/>
                    <a:pt x="5568" y="20983"/>
                    <a:pt x="5047" y="21690"/>
                  </a:cubicBezTo>
                  <a:cubicBezTo>
                    <a:pt x="4396" y="22621"/>
                    <a:pt x="3781" y="23570"/>
                    <a:pt x="3148" y="24500"/>
                  </a:cubicBezTo>
                  <a:cubicBezTo>
                    <a:pt x="2944" y="24818"/>
                    <a:pt x="2720" y="25116"/>
                    <a:pt x="2497" y="25431"/>
                  </a:cubicBezTo>
                  <a:cubicBezTo>
                    <a:pt x="2608" y="25506"/>
                    <a:pt x="2683" y="25562"/>
                    <a:pt x="2775" y="25580"/>
                  </a:cubicBezTo>
                  <a:cubicBezTo>
                    <a:pt x="3743" y="25935"/>
                    <a:pt x="4711" y="26325"/>
                    <a:pt x="5754" y="26456"/>
                  </a:cubicBezTo>
                  <a:cubicBezTo>
                    <a:pt x="6853" y="26623"/>
                    <a:pt x="7933" y="26883"/>
                    <a:pt x="9013" y="27107"/>
                  </a:cubicBezTo>
                  <a:close/>
                  <a:moveTo>
                    <a:pt x="35913" y="26474"/>
                  </a:moveTo>
                  <a:cubicBezTo>
                    <a:pt x="35876" y="26456"/>
                    <a:pt x="35858" y="26419"/>
                    <a:pt x="35821" y="26399"/>
                  </a:cubicBezTo>
                  <a:cubicBezTo>
                    <a:pt x="35523" y="26511"/>
                    <a:pt x="35225" y="26623"/>
                    <a:pt x="34945" y="26754"/>
                  </a:cubicBezTo>
                  <a:cubicBezTo>
                    <a:pt x="33475" y="27461"/>
                    <a:pt x="31949" y="27983"/>
                    <a:pt x="30385" y="28373"/>
                  </a:cubicBezTo>
                  <a:cubicBezTo>
                    <a:pt x="28988" y="28708"/>
                    <a:pt x="27573" y="28951"/>
                    <a:pt x="26158" y="29229"/>
                  </a:cubicBezTo>
                  <a:cubicBezTo>
                    <a:pt x="23924" y="29676"/>
                    <a:pt x="21672" y="29956"/>
                    <a:pt x="19401" y="29844"/>
                  </a:cubicBezTo>
                  <a:cubicBezTo>
                    <a:pt x="18637" y="29825"/>
                    <a:pt x="17874" y="29844"/>
                    <a:pt x="17110" y="29825"/>
                  </a:cubicBezTo>
                  <a:cubicBezTo>
                    <a:pt x="14709" y="29732"/>
                    <a:pt x="12307" y="29676"/>
                    <a:pt x="9906" y="29546"/>
                  </a:cubicBezTo>
                  <a:cubicBezTo>
                    <a:pt x="8547" y="29472"/>
                    <a:pt x="7188" y="29323"/>
                    <a:pt x="5848" y="29155"/>
                  </a:cubicBezTo>
                  <a:cubicBezTo>
                    <a:pt x="4637" y="29006"/>
                    <a:pt x="3465" y="28727"/>
                    <a:pt x="2348" y="28224"/>
                  </a:cubicBezTo>
                  <a:cubicBezTo>
                    <a:pt x="1882" y="28020"/>
                    <a:pt x="1417" y="27796"/>
                    <a:pt x="933" y="27591"/>
                  </a:cubicBezTo>
                  <a:cubicBezTo>
                    <a:pt x="1156" y="28578"/>
                    <a:pt x="1491" y="28968"/>
                    <a:pt x="2385" y="29248"/>
                  </a:cubicBezTo>
                  <a:cubicBezTo>
                    <a:pt x="2795" y="29360"/>
                    <a:pt x="3204" y="29509"/>
                    <a:pt x="3614" y="29584"/>
                  </a:cubicBezTo>
                  <a:cubicBezTo>
                    <a:pt x="5940" y="30030"/>
                    <a:pt x="8286" y="30328"/>
                    <a:pt x="10651" y="30328"/>
                  </a:cubicBezTo>
                  <a:cubicBezTo>
                    <a:pt x="14114" y="30346"/>
                    <a:pt x="17557" y="30346"/>
                    <a:pt x="21002" y="30309"/>
                  </a:cubicBezTo>
                  <a:cubicBezTo>
                    <a:pt x="22249" y="30309"/>
                    <a:pt x="23497" y="30291"/>
                    <a:pt x="24743" y="30142"/>
                  </a:cubicBezTo>
                  <a:cubicBezTo>
                    <a:pt x="27667" y="29788"/>
                    <a:pt x="30608" y="29323"/>
                    <a:pt x="33456" y="28522"/>
                  </a:cubicBezTo>
                  <a:cubicBezTo>
                    <a:pt x="34089" y="28355"/>
                    <a:pt x="34630" y="28057"/>
                    <a:pt x="35188" y="27759"/>
                  </a:cubicBezTo>
                  <a:cubicBezTo>
                    <a:pt x="35280" y="27703"/>
                    <a:pt x="35374" y="27591"/>
                    <a:pt x="35429" y="27479"/>
                  </a:cubicBezTo>
                  <a:cubicBezTo>
                    <a:pt x="35616" y="27144"/>
                    <a:pt x="35747" y="26809"/>
                    <a:pt x="35913" y="26474"/>
                  </a:cubicBezTo>
                  <a:close/>
                  <a:moveTo>
                    <a:pt x="374" y="26307"/>
                  </a:moveTo>
                  <a:cubicBezTo>
                    <a:pt x="561" y="26717"/>
                    <a:pt x="579" y="27107"/>
                    <a:pt x="970" y="27293"/>
                  </a:cubicBezTo>
                  <a:cubicBezTo>
                    <a:pt x="1789" y="27665"/>
                    <a:pt x="2608" y="28094"/>
                    <a:pt x="3465" y="28392"/>
                  </a:cubicBezTo>
                  <a:cubicBezTo>
                    <a:pt x="4525" y="28782"/>
                    <a:pt x="5662" y="28931"/>
                    <a:pt x="6797" y="29025"/>
                  </a:cubicBezTo>
                  <a:cubicBezTo>
                    <a:pt x="8621" y="29174"/>
                    <a:pt x="10465" y="29397"/>
                    <a:pt x="12307" y="29490"/>
                  </a:cubicBezTo>
                  <a:cubicBezTo>
                    <a:pt x="14263" y="29584"/>
                    <a:pt x="16217" y="29601"/>
                    <a:pt x="18172" y="29601"/>
                  </a:cubicBezTo>
                  <a:cubicBezTo>
                    <a:pt x="19642" y="29621"/>
                    <a:pt x="21114" y="29658"/>
                    <a:pt x="22584" y="29527"/>
                  </a:cubicBezTo>
                  <a:cubicBezTo>
                    <a:pt x="24296" y="29360"/>
                    <a:pt x="26009" y="29006"/>
                    <a:pt x="27704" y="28708"/>
                  </a:cubicBezTo>
                  <a:cubicBezTo>
                    <a:pt x="30273" y="28243"/>
                    <a:pt x="32786" y="27573"/>
                    <a:pt x="35151" y="26419"/>
                  </a:cubicBezTo>
                  <a:cubicBezTo>
                    <a:pt x="35374" y="26325"/>
                    <a:pt x="35598" y="26250"/>
                    <a:pt x="35821" y="26139"/>
                  </a:cubicBezTo>
                  <a:cubicBezTo>
                    <a:pt x="36025" y="26046"/>
                    <a:pt x="36174" y="25897"/>
                    <a:pt x="36137" y="25580"/>
                  </a:cubicBezTo>
                  <a:cubicBezTo>
                    <a:pt x="35598" y="25786"/>
                    <a:pt x="35076" y="26009"/>
                    <a:pt x="34555" y="26176"/>
                  </a:cubicBezTo>
                  <a:cubicBezTo>
                    <a:pt x="33009" y="26660"/>
                    <a:pt x="31483" y="27181"/>
                    <a:pt x="29919" y="27591"/>
                  </a:cubicBezTo>
                  <a:cubicBezTo>
                    <a:pt x="27630" y="28206"/>
                    <a:pt x="25265" y="28467"/>
                    <a:pt x="22919" y="28690"/>
                  </a:cubicBezTo>
                  <a:cubicBezTo>
                    <a:pt x="21486" y="28820"/>
                    <a:pt x="20071" y="29006"/>
                    <a:pt x="18637" y="29043"/>
                  </a:cubicBezTo>
                  <a:cubicBezTo>
                    <a:pt x="14988" y="29137"/>
                    <a:pt x="11376" y="28968"/>
                    <a:pt x="7765" y="28392"/>
                  </a:cubicBezTo>
                  <a:cubicBezTo>
                    <a:pt x="5270" y="27963"/>
                    <a:pt x="2813" y="27367"/>
                    <a:pt x="374" y="26307"/>
                  </a:cubicBezTo>
                  <a:close/>
                  <a:moveTo>
                    <a:pt x="20126" y="1398"/>
                  </a:moveTo>
                  <a:cubicBezTo>
                    <a:pt x="20071" y="1415"/>
                    <a:pt x="20034" y="1435"/>
                    <a:pt x="19997" y="1453"/>
                  </a:cubicBezTo>
                  <a:cubicBezTo>
                    <a:pt x="20015" y="1547"/>
                    <a:pt x="20034" y="1639"/>
                    <a:pt x="20071" y="1713"/>
                  </a:cubicBezTo>
                  <a:cubicBezTo>
                    <a:pt x="20816" y="3314"/>
                    <a:pt x="21057" y="5027"/>
                    <a:pt x="21374" y="6722"/>
                  </a:cubicBezTo>
                  <a:cubicBezTo>
                    <a:pt x="21709" y="8435"/>
                    <a:pt x="22156" y="10091"/>
                    <a:pt x="22807" y="11711"/>
                  </a:cubicBezTo>
                  <a:cubicBezTo>
                    <a:pt x="23459" y="13330"/>
                    <a:pt x="24092" y="14951"/>
                    <a:pt x="24743" y="16589"/>
                  </a:cubicBezTo>
                  <a:cubicBezTo>
                    <a:pt x="24780" y="16681"/>
                    <a:pt x="24837" y="16756"/>
                    <a:pt x="24912" y="16905"/>
                  </a:cubicBezTo>
                  <a:lnTo>
                    <a:pt x="24912" y="15956"/>
                  </a:lnTo>
                  <a:cubicBezTo>
                    <a:pt x="24912" y="13516"/>
                    <a:pt x="24818" y="11078"/>
                    <a:pt x="24520" y="8658"/>
                  </a:cubicBezTo>
                  <a:cubicBezTo>
                    <a:pt x="24502" y="8453"/>
                    <a:pt x="24465" y="8229"/>
                    <a:pt x="24353" y="8080"/>
                  </a:cubicBezTo>
                  <a:cubicBezTo>
                    <a:pt x="24073" y="7616"/>
                    <a:pt x="23775" y="7169"/>
                    <a:pt x="23422" y="6759"/>
                  </a:cubicBezTo>
                  <a:cubicBezTo>
                    <a:pt x="22640" y="5828"/>
                    <a:pt x="22025" y="4786"/>
                    <a:pt x="21449" y="3724"/>
                  </a:cubicBezTo>
                  <a:cubicBezTo>
                    <a:pt x="21020" y="2942"/>
                    <a:pt x="20555" y="2180"/>
                    <a:pt x="20126" y="1398"/>
                  </a:cubicBezTo>
                  <a:close/>
                  <a:moveTo>
                    <a:pt x="2124" y="29490"/>
                  </a:moveTo>
                  <a:cubicBezTo>
                    <a:pt x="3110" y="30197"/>
                    <a:pt x="4078" y="30756"/>
                    <a:pt x="5215" y="30850"/>
                  </a:cubicBezTo>
                  <a:cubicBezTo>
                    <a:pt x="5903" y="30924"/>
                    <a:pt x="6593" y="30961"/>
                    <a:pt x="7281" y="30979"/>
                  </a:cubicBezTo>
                  <a:cubicBezTo>
                    <a:pt x="10371" y="31016"/>
                    <a:pt x="13461" y="30979"/>
                    <a:pt x="16552" y="31110"/>
                  </a:cubicBezTo>
                  <a:cubicBezTo>
                    <a:pt x="19084" y="31222"/>
                    <a:pt x="21616" y="31314"/>
                    <a:pt x="24147" y="31296"/>
                  </a:cubicBezTo>
                  <a:cubicBezTo>
                    <a:pt x="24502" y="31296"/>
                    <a:pt x="24855" y="31277"/>
                    <a:pt x="25190" y="31222"/>
                  </a:cubicBezTo>
                  <a:cubicBezTo>
                    <a:pt x="26530" y="30979"/>
                    <a:pt x="27871" y="30738"/>
                    <a:pt x="29211" y="30477"/>
                  </a:cubicBezTo>
                  <a:cubicBezTo>
                    <a:pt x="30869" y="30160"/>
                    <a:pt x="32507" y="29732"/>
                    <a:pt x="34126" y="29211"/>
                  </a:cubicBezTo>
                  <a:cubicBezTo>
                    <a:pt x="34630" y="29043"/>
                    <a:pt x="34834" y="28690"/>
                    <a:pt x="34983" y="28206"/>
                  </a:cubicBezTo>
                  <a:cubicBezTo>
                    <a:pt x="34461" y="28392"/>
                    <a:pt x="33977" y="28596"/>
                    <a:pt x="33493" y="28727"/>
                  </a:cubicBezTo>
                  <a:cubicBezTo>
                    <a:pt x="31837" y="29174"/>
                    <a:pt x="30179" y="29584"/>
                    <a:pt x="28486" y="29825"/>
                  </a:cubicBezTo>
                  <a:cubicBezTo>
                    <a:pt x="26662" y="30105"/>
                    <a:pt x="24837" y="30458"/>
                    <a:pt x="22993" y="30477"/>
                  </a:cubicBezTo>
                  <a:cubicBezTo>
                    <a:pt x="19270" y="30532"/>
                    <a:pt x="15546" y="30532"/>
                    <a:pt x="11823" y="30570"/>
                  </a:cubicBezTo>
                  <a:cubicBezTo>
                    <a:pt x="9795" y="30589"/>
                    <a:pt x="7765" y="30458"/>
                    <a:pt x="5754" y="30160"/>
                  </a:cubicBezTo>
                  <a:cubicBezTo>
                    <a:pt x="4563" y="29993"/>
                    <a:pt x="3390" y="29732"/>
                    <a:pt x="2124" y="29490"/>
                  </a:cubicBezTo>
                  <a:close/>
                  <a:moveTo>
                    <a:pt x="4153" y="27163"/>
                  </a:moveTo>
                  <a:cubicBezTo>
                    <a:pt x="4153" y="27201"/>
                    <a:pt x="4153" y="27238"/>
                    <a:pt x="4135" y="27256"/>
                  </a:cubicBezTo>
                  <a:cubicBezTo>
                    <a:pt x="4396" y="27350"/>
                    <a:pt x="4656" y="27442"/>
                    <a:pt x="4935" y="27498"/>
                  </a:cubicBezTo>
                  <a:cubicBezTo>
                    <a:pt x="8007" y="28243"/>
                    <a:pt x="11135" y="28578"/>
                    <a:pt x="14281" y="28708"/>
                  </a:cubicBezTo>
                  <a:cubicBezTo>
                    <a:pt x="17632" y="28857"/>
                    <a:pt x="20983" y="28653"/>
                    <a:pt x="24316" y="28261"/>
                  </a:cubicBezTo>
                  <a:cubicBezTo>
                    <a:pt x="24780" y="28206"/>
                    <a:pt x="25041" y="27908"/>
                    <a:pt x="25247" y="27536"/>
                  </a:cubicBezTo>
                  <a:cubicBezTo>
                    <a:pt x="25172" y="27498"/>
                    <a:pt x="25135" y="27479"/>
                    <a:pt x="25098" y="27479"/>
                  </a:cubicBezTo>
                  <a:cubicBezTo>
                    <a:pt x="24204" y="27424"/>
                    <a:pt x="23328" y="27628"/>
                    <a:pt x="22454" y="27814"/>
                  </a:cubicBezTo>
                  <a:cubicBezTo>
                    <a:pt x="21355" y="28038"/>
                    <a:pt x="20238" y="28298"/>
                    <a:pt x="19103" y="28355"/>
                  </a:cubicBezTo>
                  <a:cubicBezTo>
                    <a:pt x="16701" y="28484"/>
                    <a:pt x="14300" y="28335"/>
                    <a:pt x="11917" y="27963"/>
                  </a:cubicBezTo>
                  <a:cubicBezTo>
                    <a:pt x="11210" y="27851"/>
                    <a:pt x="10483" y="27777"/>
                    <a:pt x="9775" y="27703"/>
                  </a:cubicBezTo>
                  <a:cubicBezTo>
                    <a:pt x="8715" y="27591"/>
                    <a:pt x="7653" y="27516"/>
                    <a:pt x="6593" y="27405"/>
                  </a:cubicBezTo>
                  <a:cubicBezTo>
                    <a:pt x="5791" y="27330"/>
                    <a:pt x="4972" y="27238"/>
                    <a:pt x="4153" y="27163"/>
                  </a:cubicBezTo>
                  <a:close/>
                  <a:moveTo>
                    <a:pt x="25562" y="27089"/>
                  </a:moveTo>
                  <a:cubicBezTo>
                    <a:pt x="26121" y="26846"/>
                    <a:pt x="26382" y="26548"/>
                    <a:pt x="26326" y="26009"/>
                  </a:cubicBezTo>
                  <a:cubicBezTo>
                    <a:pt x="26270" y="25451"/>
                    <a:pt x="26252" y="24892"/>
                    <a:pt x="26252" y="24334"/>
                  </a:cubicBezTo>
                  <a:cubicBezTo>
                    <a:pt x="26215" y="21336"/>
                    <a:pt x="26121" y="18339"/>
                    <a:pt x="25880" y="15360"/>
                  </a:cubicBezTo>
                  <a:cubicBezTo>
                    <a:pt x="25842" y="14839"/>
                    <a:pt x="25637" y="14504"/>
                    <a:pt x="25190" y="14112"/>
                  </a:cubicBezTo>
                  <a:cubicBezTo>
                    <a:pt x="25209" y="18469"/>
                    <a:pt x="25600" y="22733"/>
                    <a:pt x="25562" y="27089"/>
                  </a:cubicBezTo>
                  <a:close/>
                  <a:moveTo>
                    <a:pt x="10577" y="27144"/>
                  </a:moveTo>
                  <a:cubicBezTo>
                    <a:pt x="10706" y="27330"/>
                    <a:pt x="10763" y="27461"/>
                    <a:pt x="10837" y="27479"/>
                  </a:cubicBezTo>
                  <a:cubicBezTo>
                    <a:pt x="11061" y="27554"/>
                    <a:pt x="11284" y="27573"/>
                    <a:pt x="11507" y="27610"/>
                  </a:cubicBezTo>
                  <a:cubicBezTo>
                    <a:pt x="12662" y="27740"/>
                    <a:pt x="13816" y="27908"/>
                    <a:pt x="14988" y="27963"/>
                  </a:cubicBezTo>
                  <a:cubicBezTo>
                    <a:pt x="16422" y="28057"/>
                    <a:pt x="17855" y="28057"/>
                    <a:pt x="19289" y="28057"/>
                  </a:cubicBezTo>
                  <a:cubicBezTo>
                    <a:pt x="19828" y="28038"/>
                    <a:pt x="20387" y="27908"/>
                    <a:pt x="20945" y="27834"/>
                  </a:cubicBezTo>
                  <a:cubicBezTo>
                    <a:pt x="21057" y="27814"/>
                    <a:pt x="21151" y="27740"/>
                    <a:pt x="21263" y="27703"/>
                  </a:cubicBezTo>
                  <a:cubicBezTo>
                    <a:pt x="20089" y="27591"/>
                    <a:pt x="18917" y="27610"/>
                    <a:pt x="17763" y="27591"/>
                  </a:cubicBezTo>
                  <a:cubicBezTo>
                    <a:pt x="16571" y="27554"/>
                    <a:pt x="15398" y="27479"/>
                    <a:pt x="14206" y="27405"/>
                  </a:cubicBezTo>
                  <a:cubicBezTo>
                    <a:pt x="13034" y="27330"/>
                    <a:pt x="11880" y="27238"/>
                    <a:pt x="10577" y="27144"/>
                  </a:cubicBezTo>
                  <a:close/>
                  <a:moveTo>
                    <a:pt x="7374" y="27163"/>
                  </a:moveTo>
                  <a:lnTo>
                    <a:pt x="7374" y="27070"/>
                  </a:lnTo>
                  <a:cubicBezTo>
                    <a:pt x="7188" y="27032"/>
                    <a:pt x="6983" y="26977"/>
                    <a:pt x="6797" y="26940"/>
                  </a:cubicBezTo>
                  <a:cubicBezTo>
                    <a:pt x="5642" y="26754"/>
                    <a:pt x="4488" y="26605"/>
                    <a:pt x="3390" y="26158"/>
                  </a:cubicBezTo>
                  <a:cubicBezTo>
                    <a:pt x="3093" y="26027"/>
                    <a:pt x="2775" y="25897"/>
                    <a:pt x="2460" y="25804"/>
                  </a:cubicBezTo>
                  <a:cubicBezTo>
                    <a:pt x="2328" y="25748"/>
                    <a:pt x="2162" y="25748"/>
                    <a:pt x="2050" y="25804"/>
                  </a:cubicBezTo>
                  <a:cubicBezTo>
                    <a:pt x="1807" y="25935"/>
                    <a:pt x="1603" y="26139"/>
                    <a:pt x="1323" y="26344"/>
                  </a:cubicBezTo>
                  <a:cubicBezTo>
                    <a:pt x="1770" y="26568"/>
                    <a:pt x="2142" y="26697"/>
                    <a:pt x="2552" y="26734"/>
                  </a:cubicBezTo>
                  <a:cubicBezTo>
                    <a:pt x="3930" y="26828"/>
                    <a:pt x="5289" y="26995"/>
                    <a:pt x="6648" y="27126"/>
                  </a:cubicBezTo>
                  <a:cubicBezTo>
                    <a:pt x="6890" y="27144"/>
                    <a:pt x="7132" y="27163"/>
                    <a:pt x="7374" y="27163"/>
                  </a:cubicBezTo>
                  <a:close/>
                  <a:moveTo>
                    <a:pt x="31167" y="26977"/>
                  </a:moveTo>
                  <a:cubicBezTo>
                    <a:pt x="31167" y="26940"/>
                    <a:pt x="31167" y="26903"/>
                    <a:pt x="31147" y="26846"/>
                  </a:cubicBezTo>
                  <a:cubicBezTo>
                    <a:pt x="30981" y="26865"/>
                    <a:pt x="30794" y="26883"/>
                    <a:pt x="30608" y="26903"/>
                  </a:cubicBezTo>
                  <a:cubicBezTo>
                    <a:pt x="29174" y="27052"/>
                    <a:pt x="27741" y="27256"/>
                    <a:pt x="26289" y="27350"/>
                  </a:cubicBezTo>
                  <a:cubicBezTo>
                    <a:pt x="25731" y="27387"/>
                    <a:pt x="25470" y="27647"/>
                    <a:pt x="25172" y="28112"/>
                  </a:cubicBezTo>
                  <a:cubicBezTo>
                    <a:pt x="27275" y="27908"/>
                    <a:pt x="29231" y="27498"/>
                    <a:pt x="31167" y="26977"/>
                  </a:cubicBezTo>
                  <a:close/>
                  <a:moveTo>
                    <a:pt x="34108" y="29546"/>
                  </a:moveTo>
                  <a:cubicBezTo>
                    <a:pt x="31800" y="30085"/>
                    <a:pt x="29491" y="30626"/>
                    <a:pt x="27146" y="31165"/>
                  </a:cubicBezTo>
                  <a:cubicBezTo>
                    <a:pt x="27312" y="31165"/>
                    <a:pt x="27443" y="31185"/>
                    <a:pt x="27555" y="31165"/>
                  </a:cubicBezTo>
                  <a:cubicBezTo>
                    <a:pt x="28933" y="31016"/>
                    <a:pt x="30291" y="30905"/>
                    <a:pt x="31669" y="30718"/>
                  </a:cubicBezTo>
                  <a:cubicBezTo>
                    <a:pt x="32582" y="30589"/>
                    <a:pt x="33475" y="30309"/>
                    <a:pt x="34108" y="29546"/>
                  </a:cubicBezTo>
                  <a:close/>
                  <a:moveTo>
                    <a:pt x="33717" y="25972"/>
                  </a:moveTo>
                  <a:cubicBezTo>
                    <a:pt x="33568" y="25990"/>
                    <a:pt x="33438" y="26009"/>
                    <a:pt x="33289" y="26027"/>
                  </a:cubicBezTo>
                  <a:cubicBezTo>
                    <a:pt x="32451" y="26101"/>
                    <a:pt x="31631" y="26176"/>
                    <a:pt x="30794" y="26270"/>
                  </a:cubicBezTo>
                  <a:cubicBezTo>
                    <a:pt x="29472" y="26419"/>
                    <a:pt x="28132" y="26568"/>
                    <a:pt x="26810" y="26697"/>
                  </a:cubicBezTo>
                  <a:cubicBezTo>
                    <a:pt x="26587" y="26734"/>
                    <a:pt x="26364" y="26734"/>
                    <a:pt x="26233" y="27070"/>
                  </a:cubicBezTo>
                  <a:cubicBezTo>
                    <a:pt x="26959" y="26995"/>
                    <a:pt x="27630" y="26940"/>
                    <a:pt x="28300" y="26883"/>
                  </a:cubicBezTo>
                  <a:cubicBezTo>
                    <a:pt x="29380" y="26772"/>
                    <a:pt x="30440" y="26660"/>
                    <a:pt x="31520" y="26548"/>
                  </a:cubicBezTo>
                  <a:cubicBezTo>
                    <a:pt x="32264" y="26456"/>
                    <a:pt x="33029" y="26381"/>
                    <a:pt x="33717" y="25972"/>
                  </a:cubicBezTo>
                  <a:close/>
                  <a:moveTo>
                    <a:pt x="25786" y="7429"/>
                  </a:moveTo>
                  <a:cubicBezTo>
                    <a:pt x="25339" y="7038"/>
                    <a:pt x="25190" y="6442"/>
                    <a:pt x="24632" y="6126"/>
                  </a:cubicBezTo>
                  <a:lnTo>
                    <a:pt x="24632" y="6796"/>
                  </a:lnTo>
                  <a:cubicBezTo>
                    <a:pt x="24651" y="7318"/>
                    <a:pt x="24743" y="7410"/>
                    <a:pt x="25247" y="7429"/>
                  </a:cubicBezTo>
                  <a:cubicBezTo>
                    <a:pt x="25433" y="7447"/>
                    <a:pt x="25600" y="7429"/>
                    <a:pt x="25786" y="7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792;p53">
              <a:extLst>
                <a:ext uri="{FF2B5EF4-FFF2-40B4-BE49-F238E27FC236}">
                  <a16:creationId xmlns:a16="http://schemas.microsoft.com/office/drawing/2014/main" id="{08ED227B-C046-10FF-7E7F-9A5D24CDB8AC}"/>
                </a:ext>
              </a:extLst>
            </p:cNvPr>
            <p:cNvSpPr/>
            <p:nvPr/>
          </p:nvSpPr>
          <p:spPr>
            <a:xfrm>
              <a:off x="3953705" y="1673669"/>
              <a:ext cx="1198127" cy="2189880"/>
            </a:xfrm>
            <a:custGeom>
              <a:avLst/>
              <a:gdLst/>
              <a:ahLst/>
              <a:cxnLst/>
              <a:rect l="l" t="t" r="r" b="b"/>
              <a:pathLst>
                <a:path w="14485" h="26475" extrusionOk="0">
                  <a:moveTo>
                    <a:pt x="8658" y="1"/>
                  </a:moveTo>
                  <a:cubicBezTo>
                    <a:pt x="8733" y="169"/>
                    <a:pt x="8807" y="318"/>
                    <a:pt x="8882" y="485"/>
                  </a:cubicBezTo>
                  <a:cubicBezTo>
                    <a:pt x="9105" y="1100"/>
                    <a:pt x="9366" y="1733"/>
                    <a:pt x="9532" y="2366"/>
                  </a:cubicBezTo>
                  <a:cubicBezTo>
                    <a:pt x="9775" y="3240"/>
                    <a:pt x="9999" y="4097"/>
                    <a:pt x="10148" y="4972"/>
                  </a:cubicBezTo>
                  <a:cubicBezTo>
                    <a:pt x="10575" y="7410"/>
                    <a:pt x="11208" y="9775"/>
                    <a:pt x="12176" y="12047"/>
                  </a:cubicBezTo>
                  <a:cubicBezTo>
                    <a:pt x="12717" y="13313"/>
                    <a:pt x="13201" y="14596"/>
                    <a:pt x="13703" y="15882"/>
                  </a:cubicBezTo>
                  <a:cubicBezTo>
                    <a:pt x="13740" y="15993"/>
                    <a:pt x="13759" y="16105"/>
                    <a:pt x="13834" y="16197"/>
                  </a:cubicBezTo>
                  <a:cubicBezTo>
                    <a:pt x="14206" y="16738"/>
                    <a:pt x="14224" y="17371"/>
                    <a:pt x="14243" y="18004"/>
                  </a:cubicBezTo>
                  <a:cubicBezTo>
                    <a:pt x="14298" y="20033"/>
                    <a:pt x="14392" y="22063"/>
                    <a:pt x="14447" y="24091"/>
                  </a:cubicBezTo>
                  <a:cubicBezTo>
                    <a:pt x="14485" y="24873"/>
                    <a:pt x="14467" y="25655"/>
                    <a:pt x="14467" y="26474"/>
                  </a:cubicBezTo>
                  <a:cubicBezTo>
                    <a:pt x="9626" y="26195"/>
                    <a:pt x="4860" y="25451"/>
                    <a:pt x="1" y="24798"/>
                  </a:cubicBezTo>
                  <a:cubicBezTo>
                    <a:pt x="206" y="24240"/>
                    <a:pt x="373" y="23681"/>
                    <a:pt x="616" y="23142"/>
                  </a:cubicBezTo>
                  <a:cubicBezTo>
                    <a:pt x="1341" y="21559"/>
                    <a:pt x="1974" y="19958"/>
                    <a:pt x="2495" y="18302"/>
                  </a:cubicBezTo>
                  <a:cubicBezTo>
                    <a:pt x="2942" y="16924"/>
                    <a:pt x="3314" y="15527"/>
                    <a:pt x="3798" y="14150"/>
                  </a:cubicBezTo>
                  <a:cubicBezTo>
                    <a:pt x="4302" y="12680"/>
                    <a:pt x="4878" y="11228"/>
                    <a:pt x="5456" y="9756"/>
                  </a:cubicBezTo>
                  <a:cubicBezTo>
                    <a:pt x="5735" y="9031"/>
                    <a:pt x="6052" y="8323"/>
                    <a:pt x="6312" y="7579"/>
                  </a:cubicBezTo>
                  <a:cubicBezTo>
                    <a:pt x="6722" y="6442"/>
                    <a:pt x="7149" y="5307"/>
                    <a:pt x="7485" y="4153"/>
                  </a:cubicBezTo>
                  <a:cubicBezTo>
                    <a:pt x="7802" y="3073"/>
                    <a:pt x="8025" y="1956"/>
                    <a:pt x="8304" y="857"/>
                  </a:cubicBezTo>
                  <a:cubicBezTo>
                    <a:pt x="8360" y="579"/>
                    <a:pt x="8453" y="299"/>
                    <a:pt x="8546" y="20"/>
                  </a:cubicBezTo>
                  <a:cubicBezTo>
                    <a:pt x="8584" y="20"/>
                    <a:pt x="8621" y="1"/>
                    <a:pt x="86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793;p53">
              <a:extLst>
                <a:ext uri="{FF2B5EF4-FFF2-40B4-BE49-F238E27FC236}">
                  <a16:creationId xmlns:a16="http://schemas.microsoft.com/office/drawing/2014/main" id="{E5ECBECE-0A24-1AB9-74F5-7017ED16ADD7}"/>
                </a:ext>
              </a:extLst>
            </p:cNvPr>
            <p:cNvSpPr/>
            <p:nvPr/>
          </p:nvSpPr>
          <p:spPr>
            <a:xfrm>
              <a:off x="5234878" y="2910256"/>
              <a:ext cx="711514" cy="891668"/>
            </a:xfrm>
            <a:custGeom>
              <a:avLst/>
              <a:gdLst/>
              <a:ahLst/>
              <a:cxnLst/>
              <a:rect l="l" t="t" r="r" b="b"/>
              <a:pathLst>
                <a:path w="8602" h="10780" extrusionOk="0">
                  <a:moveTo>
                    <a:pt x="8602" y="9868"/>
                  </a:moveTo>
                  <a:cubicBezTo>
                    <a:pt x="5847" y="10352"/>
                    <a:pt x="3111" y="10370"/>
                    <a:pt x="393" y="10779"/>
                  </a:cubicBezTo>
                  <a:cubicBezTo>
                    <a:pt x="261" y="7168"/>
                    <a:pt x="132" y="3630"/>
                    <a:pt x="1" y="1"/>
                  </a:cubicBezTo>
                  <a:cubicBezTo>
                    <a:pt x="224" y="262"/>
                    <a:pt x="410" y="466"/>
                    <a:pt x="597" y="689"/>
                  </a:cubicBezTo>
                  <a:cubicBezTo>
                    <a:pt x="1453" y="1714"/>
                    <a:pt x="2217" y="2831"/>
                    <a:pt x="3148" y="3779"/>
                  </a:cubicBezTo>
                  <a:cubicBezTo>
                    <a:pt x="4190" y="4822"/>
                    <a:pt x="5176" y="5902"/>
                    <a:pt x="6127" y="7038"/>
                  </a:cubicBezTo>
                  <a:cubicBezTo>
                    <a:pt x="6405" y="7373"/>
                    <a:pt x="6760" y="7652"/>
                    <a:pt x="7112" y="7932"/>
                  </a:cubicBezTo>
                  <a:cubicBezTo>
                    <a:pt x="7728" y="8453"/>
                    <a:pt x="8174" y="9104"/>
                    <a:pt x="8602" y="986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94;p53">
              <a:extLst>
                <a:ext uri="{FF2B5EF4-FFF2-40B4-BE49-F238E27FC236}">
                  <a16:creationId xmlns:a16="http://schemas.microsoft.com/office/drawing/2014/main" id="{E5D4E032-2F93-1626-3D87-0DEEF4DCFEC5}"/>
                </a:ext>
              </a:extLst>
            </p:cNvPr>
            <p:cNvSpPr/>
            <p:nvPr/>
          </p:nvSpPr>
          <p:spPr>
            <a:xfrm>
              <a:off x="3268494" y="2957982"/>
              <a:ext cx="539054" cy="902421"/>
            </a:xfrm>
            <a:custGeom>
              <a:avLst/>
              <a:gdLst/>
              <a:ahLst/>
              <a:cxnLst/>
              <a:rect l="l" t="t" r="r" b="b"/>
              <a:pathLst>
                <a:path w="6517" h="10910" extrusionOk="0">
                  <a:moveTo>
                    <a:pt x="6517" y="10910"/>
                  </a:moveTo>
                  <a:cubicBezTo>
                    <a:pt x="5437" y="10686"/>
                    <a:pt x="4357" y="10426"/>
                    <a:pt x="3258" y="10259"/>
                  </a:cubicBezTo>
                  <a:cubicBezTo>
                    <a:pt x="2215" y="10128"/>
                    <a:pt x="1247" y="9738"/>
                    <a:pt x="279" y="9383"/>
                  </a:cubicBezTo>
                  <a:cubicBezTo>
                    <a:pt x="187" y="9365"/>
                    <a:pt x="112" y="9309"/>
                    <a:pt x="1" y="9234"/>
                  </a:cubicBezTo>
                  <a:cubicBezTo>
                    <a:pt x="224" y="8919"/>
                    <a:pt x="448" y="8621"/>
                    <a:pt x="652" y="8303"/>
                  </a:cubicBezTo>
                  <a:cubicBezTo>
                    <a:pt x="1285" y="7373"/>
                    <a:pt x="1900" y="6424"/>
                    <a:pt x="2551" y="5493"/>
                  </a:cubicBezTo>
                  <a:cubicBezTo>
                    <a:pt x="3072" y="4786"/>
                    <a:pt x="3630" y="4115"/>
                    <a:pt x="4134" y="3408"/>
                  </a:cubicBezTo>
                  <a:cubicBezTo>
                    <a:pt x="4822" y="2420"/>
                    <a:pt x="5474" y="1435"/>
                    <a:pt x="6125" y="429"/>
                  </a:cubicBezTo>
                  <a:cubicBezTo>
                    <a:pt x="6219" y="280"/>
                    <a:pt x="6311" y="131"/>
                    <a:pt x="6517" y="0"/>
                  </a:cubicBezTo>
                  <a:cubicBezTo>
                    <a:pt x="6479" y="1825"/>
                    <a:pt x="6423" y="3649"/>
                    <a:pt x="6423" y="5474"/>
                  </a:cubicBezTo>
                  <a:cubicBezTo>
                    <a:pt x="6423" y="7298"/>
                    <a:pt x="6497" y="9123"/>
                    <a:pt x="6517" y="1091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95;p53">
              <a:extLst>
                <a:ext uri="{FF2B5EF4-FFF2-40B4-BE49-F238E27FC236}">
                  <a16:creationId xmlns:a16="http://schemas.microsoft.com/office/drawing/2014/main" id="{C2DB2B71-0B1A-DE8E-2586-956193DD1DD6}"/>
                </a:ext>
              </a:extLst>
            </p:cNvPr>
            <p:cNvSpPr/>
            <p:nvPr/>
          </p:nvSpPr>
          <p:spPr>
            <a:xfrm>
              <a:off x="3139128" y="3801839"/>
              <a:ext cx="2893536" cy="326559"/>
            </a:xfrm>
            <a:custGeom>
              <a:avLst/>
              <a:gdLst/>
              <a:ahLst/>
              <a:cxnLst/>
              <a:rect l="l" t="t" r="r" b="b"/>
              <a:pathLst>
                <a:path w="34982" h="3948" extrusionOk="0">
                  <a:moveTo>
                    <a:pt x="34981" y="75"/>
                  </a:moveTo>
                  <a:cubicBezTo>
                    <a:pt x="34815" y="410"/>
                    <a:pt x="34684" y="745"/>
                    <a:pt x="34497" y="1080"/>
                  </a:cubicBezTo>
                  <a:cubicBezTo>
                    <a:pt x="34442" y="1192"/>
                    <a:pt x="34348" y="1304"/>
                    <a:pt x="34256" y="1360"/>
                  </a:cubicBezTo>
                  <a:cubicBezTo>
                    <a:pt x="33698" y="1658"/>
                    <a:pt x="33157" y="1956"/>
                    <a:pt x="32524" y="2123"/>
                  </a:cubicBezTo>
                  <a:cubicBezTo>
                    <a:pt x="29676" y="2924"/>
                    <a:pt x="26735" y="3389"/>
                    <a:pt x="23811" y="3743"/>
                  </a:cubicBezTo>
                  <a:cubicBezTo>
                    <a:pt x="22565" y="3892"/>
                    <a:pt x="21317" y="3910"/>
                    <a:pt x="20070" y="3910"/>
                  </a:cubicBezTo>
                  <a:cubicBezTo>
                    <a:pt x="16625" y="3947"/>
                    <a:pt x="13182" y="3947"/>
                    <a:pt x="9719" y="3929"/>
                  </a:cubicBezTo>
                  <a:cubicBezTo>
                    <a:pt x="7354" y="3929"/>
                    <a:pt x="5008" y="3631"/>
                    <a:pt x="2682" y="3185"/>
                  </a:cubicBezTo>
                  <a:cubicBezTo>
                    <a:pt x="2272" y="3110"/>
                    <a:pt x="1863" y="2961"/>
                    <a:pt x="1453" y="2849"/>
                  </a:cubicBezTo>
                  <a:cubicBezTo>
                    <a:pt x="559" y="2569"/>
                    <a:pt x="224" y="2179"/>
                    <a:pt x="1" y="1192"/>
                  </a:cubicBezTo>
                  <a:cubicBezTo>
                    <a:pt x="485" y="1397"/>
                    <a:pt x="950" y="1621"/>
                    <a:pt x="1416" y="1825"/>
                  </a:cubicBezTo>
                  <a:cubicBezTo>
                    <a:pt x="2533" y="2328"/>
                    <a:pt x="3705" y="2607"/>
                    <a:pt x="4916" y="2756"/>
                  </a:cubicBezTo>
                  <a:cubicBezTo>
                    <a:pt x="6256" y="2924"/>
                    <a:pt x="7615" y="3073"/>
                    <a:pt x="8974" y="3147"/>
                  </a:cubicBezTo>
                  <a:cubicBezTo>
                    <a:pt x="11375" y="3277"/>
                    <a:pt x="13777" y="3333"/>
                    <a:pt x="16178" y="3426"/>
                  </a:cubicBezTo>
                  <a:cubicBezTo>
                    <a:pt x="16942" y="3445"/>
                    <a:pt x="17705" y="3426"/>
                    <a:pt x="18469" y="3445"/>
                  </a:cubicBezTo>
                  <a:cubicBezTo>
                    <a:pt x="20740" y="3557"/>
                    <a:pt x="22992" y="3277"/>
                    <a:pt x="25226" y="2830"/>
                  </a:cubicBezTo>
                  <a:cubicBezTo>
                    <a:pt x="26641" y="2552"/>
                    <a:pt x="28056" y="2309"/>
                    <a:pt x="29453" y="1974"/>
                  </a:cubicBezTo>
                  <a:cubicBezTo>
                    <a:pt x="31017" y="1584"/>
                    <a:pt x="32543" y="1062"/>
                    <a:pt x="34013" y="355"/>
                  </a:cubicBezTo>
                  <a:cubicBezTo>
                    <a:pt x="34293" y="224"/>
                    <a:pt x="34591" y="112"/>
                    <a:pt x="34889" y="0"/>
                  </a:cubicBezTo>
                  <a:cubicBezTo>
                    <a:pt x="34926" y="20"/>
                    <a:pt x="34944" y="57"/>
                    <a:pt x="34981" y="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96;p53">
              <a:extLst>
                <a:ext uri="{FF2B5EF4-FFF2-40B4-BE49-F238E27FC236}">
                  <a16:creationId xmlns:a16="http://schemas.microsoft.com/office/drawing/2014/main" id="{E4B62414-6543-90DE-298D-AB83D268F10B}"/>
                </a:ext>
              </a:extLst>
            </p:cNvPr>
            <p:cNvSpPr/>
            <p:nvPr/>
          </p:nvSpPr>
          <p:spPr>
            <a:xfrm>
              <a:off x="3092973" y="3734096"/>
              <a:ext cx="2961280" cy="337394"/>
            </a:xfrm>
            <a:custGeom>
              <a:avLst/>
              <a:gdLst/>
              <a:ahLst/>
              <a:cxnLst/>
              <a:rect l="l" t="t" r="r" b="b"/>
              <a:pathLst>
                <a:path w="35801" h="4079" extrusionOk="0">
                  <a:moveTo>
                    <a:pt x="0" y="727"/>
                  </a:moveTo>
                  <a:cubicBezTo>
                    <a:pt x="2439" y="1787"/>
                    <a:pt x="4896" y="2383"/>
                    <a:pt x="7391" y="2812"/>
                  </a:cubicBezTo>
                  <a:cubicBezTo>
                    <a:pt x="11002" y="3388"/>
                    <a:pt x="14614" y="3557"/>
                    <a:pt x="18263" y="3463"/>
                  </a:cubicBezTo>
                  <a:cubicBezTo>
                    <a:pt x="19697" y="3426"/>
                    <a:pt x="21112" y="3240"/>
                    <a:pt x="22545" y="3110"/>
                  </a:cubicBezTo>
                  <a:cubicBezTo>
                    <a:pt x="24891" y="2887"/>
                    <a:pt x="27256" y="2626"/>
                    <a:pt x="29545" y="2011"/>
                  </a:cubicBezTo>
                  <a:cubicBezTo>
                    <a:pt x="31109" y="1601"/>
                    <a:pt x="32635" y="1080"/>
                    <a:pt x="34181" y="596"/>
                  </a:cubicBezTo>
                  <a:cubicBezTo>
                    <a:pt x="34702" y="429"/>
                    <a:pt x="35224" y="206"/>
                    <a:pt x="35763" y="0"/>
                  </a:cubicBezTo>
                  <a:cubicBezTo>
                    <a:pt x="35800" y="317"/>
                    <a:pt x="35651" y="466"/>
                    <a:pt x="35447" y="559"/>
                  </a:cubicBezTo>
                  <a:cubicBezTo>
                    <a:pt x="35224" y="670"/>
                    <a:pt x="35000" y="745"/>
                    <a:pt x="34777" y="839"/>
                  </a:cubicBezTo>
                  <a:cubicBezTo>
                    <a:pt x="32412" y="1993"/>
                    <a:pt x="29899" y="2663"/>
                    <a:pt x="27330" y="3128"/>
                  </a:cubicBezTo>
                  <a:cubicBezTo>
                    <a:pt x="25635" y="3426"/>
                    <a:pt x="23922" y="3780"/>
                    <a:pt x="22210" y="3947"/>
                  </a:cubicBezTo>
                  <a:cubicBezTo>
                    <a:pt x="20740" y="4078"/>
                    <a:pt x="19268" y="4041"/>
                    <a:pt x="17798" y="4021"/>
                  </a:cubicBezTo>
                  <a:cubicBezTo>
                    <a:pt x="15843" y="4021"/>
                    <a:pt x="13889" y="4004"/>
                    <a:pt x="11933" y="3910"/>
                  </a:cubicBezTo>
                  <a:cubicBezTo>
                    <a:pt x="10091" y="3817"/>
                    <a:pt x="8247" y="3594"/>
                    <a:pt x="6423" y="3445"/>
                  </a:cubicBezTo>
                  <a:cubicBezTo>
                    <a:pt x="5288" y="3351"/>
                    <a:pt x="4151" y="3202"/>
                    <a:pt x="3091" y="2812"/>
                  </a:cubicBezTo>
                  <a:cubicBezTo>
                    <a:pt x="2234" y="2514"/>
                    <a:pt x="1415" y="2085"/>
                    <a:pt x="596" y="1713"/>
                  </a:cubicBezTo>
                  <a:cubicBezTo>
                    <a:pt x="205" y="1527"/>
                    <a:pt x="187" y="1137"/>
                    <a:pt x="0" y="72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97;p53">
              <a:extLst>
                <a:ext uri="{FF2B5EF4-FFF2-40B4-BE49-F238E27FC236}">
                  <a16:creationId xmlns:a16="http://schemas.microsoft.com/office/drawing/2014/main" id="{3CCF0AE8-1EE0-443E-1CE4-D93AC9C7FF86}"/>
                </a:ext>
              </a:extLst>
            </p:cNvPr>
            <p:cNvSpPr/>
            <p:nvPr/>
          </p:nvSpPr>
          <p:spPr>
            <a:xfrm>
              <a:off x="3237724" y="3951222"/>
              <a:ext cx="2717932" cy="257244"/>
            </a:xfrm>
            <a:custGeom>
              <a:avLst/>
              <a:gdLst/>
              <a:ahLst/>
              <a:cxnLst/>
              <a:rect l="l" t="t" r="r" b="b"/>
              <a:pathLst>
                <a:path w="32859" h="3110" extrusionOk="0">
                  <a:moveTo>
                    <a:pt x="0" y="1285"/>
                  </a:moveTo>
                  <a:cubicBezTo>
                    <a:pt x="1266" y="1527"/>
                    <a:pt x="2439" y="1788"/>
                    <a:pt x="3630" y="1955"/>
                  </a:cubicBezTo>
                  <a:cubicBezTo>
                    <a:pt x="5641" y="2253"/>
                    <a:pt x="7671" y="2384"/>
                    <a:pt x="9699" y="2365"/>
                  </a:cubicBezTo>
                  <a:cubicBezTo>
                    <a:pt x="13422" y="2327"/>
                    <a:pt x="17146" y="2327"/>
                    <a:pt x="20869" y="2272"/>
                  </a:cubicBezTo>
                  <a:cubicBezTo>
                    <a:pt x="22713" y="2253"/>
                    <a:pt x="24538" y="1900"/>
                    <a:pt x="26362" y="1620"/>
                  </a:cubicBezTo>
                  <a:cubicBezTo>
                    <a:pt x="28055" y="1379"/>
                    <a:pt x="29713" y="969"/>
                    <a:pt x="31369" y="522"/>
                  </a:cubicBezTo>
                  <a:cubicBezTo>
                    <a:pt x="31853" y="391"/>
                    <a:pt x="32337" y="187"/>
                    <a:pt x="32859" y="1"/>
                  </a:cubicBezTo>
                  <a:cubicBezTo>
                    <a:pt x="32710" y="485"/>
                    <a:pt x="32506" y="838"/>
                    <a:pt x="32002" y="1006"/>
                  </a:cubicBezTo>
                  <a:cubicBezTo>
                    <a:pt x="30383" y="1527"/>
                    <a:pt x="28745" y="1955"/>
                    <a:pt x="27087" y="2272"/>
                  </a:cubicBezTo>
                  <a:cubicBezTo>
                    <a:pt x="25747" y="2533"/>
                    <a:pt x="24406" y="2774"/>
                    <a:pt x="23066" y="3017"/>
                  </a:cubicBezTo>
                  <a:cubicBezTo>
                    <a:pt x="22731" y="3072"/>
                    <a:pt x="22378" y="3091"/>
                    <a:pt x="22023" y="3091"/>
                  </a:cubicBezTo>
                  <a:cubicBezTo>
                    <a:pt x="19492" y="3109"/>
                    <a:pt x="16960" y="3017"/>
                    <a:pt x="14428" y="2905"/>
                  </a:cubicBezTo>
                  <a:cubicBezTo>
                    <a:pt x="11337" y="2774"/>
                    <a:pt x="8247" y="2811"/>
                    <a:pt x="5157" y="2774"/>
                  </a:cubicBezTo>
                  <a:cubicBezTo>
                    <a:pt x="4469" y="2756"/>
                    <a:pt x="3779" y="2719"/>
                    <a:pt x="3091" y="2645"/>
                  </a:cubicBezTo>
                  <a:cubicBezTo>
                    <a:pt x="1954" y="2551"/>
                    <a:pt x="986" y="1992"/>
                    <a:pt x="0" y="128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98;p53">
              <a:extLst>
                <a:ext uri="{FF2B5EF4-FFF2-40B4-BE49-F238E27FC236}">
                  <a16:creationId xmlns:a16="http://schemas.microsoft.com/office/drawing/2014/main" id="{AFB28168-4E19-FBE2-AB31-77A57BECF2A2}"/>
                </a:ext>
              </a:extLst>
            </p:cNvPr>
            <p:cNvSpPr/>
            <p:nvPr/>
          </p:nvSpPr>
          <p:spPr>
            <a:xfrm>
              <a:off x="3404064" y="3865033"/>
              <a:ext cx="1746279" cy="140119"/>
            </a:xfrm>
            <a:custGeom>
              <a:avLst/>
              <a:gdLst/>
              <a:ahLst/>
              <a:cxnLst/>
              <a:rect l="l" t="t" r="r" b="b"/>
              <a:pathLst>
                <a:path w="21112" h="1694" extrusionOk="0">
                  <a:moveTo>
                    <a:pt x="18" y="0"/>
                  </a:moveTo>
                  <a:cubicBezTo>
                    <a:pt x="837" y="75"/>
                    <a:pt x="1656" y="167"/>
                    <a:pt x="2458" y="242"/>
                  </a:cubicBezTo>
                  <a:cubicBezTo>
                    <a:pt x="3518" y="353"/>
                    <a:pt x="4580" y="428"/>
                    <a:pt x="5640" y="540"/>
                  </a:cubicBezTo>
                  <a:cubicBezTo>
                    <a:pt x="6348" y="614"/>
                    <a:pt x="7075" y="688"/>
                    <a:pt x="7782" y="800"/>
                  </a:cubicBezTo>
                  <a:cubicBezTo>
                    <a:pt x="10165" y="1172"/>
                    <a:pt x="12566" y="1321"/>
                    <a:pt x="14968" y="1192"/>
                  </a:cubicBezTo>
                  <a:cubicBezTo>
                    <a:pt x="16103" y="1135"/>
                    <a:pt x="17220" y="875"/>
                    <a:pt x="18319" y="651"/>
                  </a:cubicBezTo>
                  <a:cubicBezTo>
                    <a:pt x="19193" y="465"/>
                    <a:pt x="20069" y="261"/>
                    <a:pt x="20963" y="316"/>
                  </a:cubicBezTo>
                  <a:cubicBezTo>
                    <a:pt x="21000" y="316"/>
                    <a:pt x="21037" y="335"/>
                    <a:pt x="21112" y="373"/>
                  </a:cubicBezTo>
                  <a:cubicBezTo>
                    <a:pt x="20906" y="745"/>
                    <a:pt x="20645" y="1043"/>
                    <a:pt x="20181" y="1098"/>
                  </a:cubicBezTo>
                  <a:cubicBezTo>
                    <a:pt x="16848" y="1490"/>
                    <a:pt x="13497" y="1694"/>
                    <a:pt x="10146" y="1545"/>
                  </a:cubicBezTo>
                  <a:cubicBezTo>
                    <a:pt x="7000" y="1415"/>
                    <a:pt x="3872" y="1080"/>
                    <a:pt x="800" y="335"/>
                  </a:cubicBezTo>
                  <a:cubicBezTo>
                    <a:pt x="521" y="279"/>
                    <a:pt x="261" y="187"/>
                    <a:pt x="0" y="93"/>
                  </a:cubicBezTo>
                  <a:cubicBezTo>
                    <a:pt x="18" y="75"/>
                    <a:pt x="18" y="38"/>
                    <a:pt x="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99;p53">
              <a:extLst>
                <a:ext uri="{FF2B5EF4-FFF2-40B4-BE49-F238E27FC236}">
                  <a16:creationId xmlns:a16="http://schemas.microsoft.com/office/drawing/2014/main" id="{5C7A0448-79F6-103C-D85F-9CE90FC13F86}"/>
                </a:ext>
              </a:extLst>
            </p:cNvPr>
            <p:cNvSpPr/>
            <p:nvPr/>
          </p:nvSpPr>
          <p:spPr>
            <a:xfrm>
              <a:off x="3936831" y="3863462"/>
              <a:ext cx="883975" cy="75519"/>
            </a:xfrm>
            <a:custGeom>
              <a:avLst/>
              <a:gdLst/>
              <a:ahLst/>
              <a:cxnLst/>
              <a:rect l="l" t="t" r="r" b="b"/>
              <a:pathLst>
                <a:path w="10687" h="913" extrusionOk="0">
                  <a:moveTo>
                    <a:pt x="1" y="0"/>
                  </a:moveTo>
                  <a:cubicBezTo>
                    <a:pt x="1304" y="94"/>
                    <a:pt x="2458" y="186"/>
                    <a:pt x="3630" y="261"/>
                  </a:cubicBezTo>
                  <a:cubicBezTo>
                    <a:pt x="4822" y="335"/>
                    <a:pt x="5995" y="410"/>
                    <a:pt x="7187" y="447"/>
                  </a:cubicBezTo>
                  <a:cubicBezTo>
                    <a:pt x="8341" y="466"/>
                    <a:pt x="9513" y="447"/>
                    <a:pt x="10687" y="559"/>
                  </a:cubicBezTo>
                  <a:cubicBezTo>
                    <a:pt x="10575" y="596"/>
                    <a:pt x="10481" y="670"/>
                    <a:pt x="10369" y="690"/>
                  </a:cubicBezTo>
                  <a:cubicBezTo>
                    <a:pt x="9811" y="764"/>
                    <a:pt x="9252" y="894"/>
                    <a:pt x="8713" y="913"/>
                  </a:cubicBezTo>
                  <a:cubicBezTo>
                    <a:pt x="7279" y="913"/>
                    <a:pt x="5846" y="913"/>
                    <a:pt x="4412" y="819"/>
                  </a:cubicBezTo>
                  <a:cubicBezTo>
                    <a:pt x="3240" y="764"/>
                    <a:pt x="2086" y="596"/>
                    <a:pt x="931" y="466"/>
                  </a:cubicBezTo>
                  <a:cubicBezTo>
                    <a:pt x="708" y="429"/>
                    <a:pt x="485" y="410"/>
                    <a:pt x="261" y="335"/>
                  </a:cubicBezTo>
                  <a:cubicBezTo>
                    <a:pt x="187" y="317"/>
                    <a:pt x="130" y="186"/>
                    <a:pt x="1" y="0"/>
                  </a:cubicBezTo>
                  <a:close/>
                </a:path>
              </a:pathLst>
            </a:custGeom>
            <a:solidFill>
              <a:srgbClr val="D4AC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00;p53">
              <a:extLst>
                <a:ext uri="{FF2B5EF4-FFF2-40B4-BE49-F238E27FC236}">
                  <a16:creationId xmlns:a16="http://schemas.microsoft.com/office/drawing/2014/main" id="{D94EA31B-7B28-E61F-E234-5112608A767C}"/>
                </a:ext>
              </a:extLst>
            </p:cNvPr>
            <p:cNvSpPr/>
            <p:nvPr/>
          </p:nvSpPr>
          <p:spPr>
            <a:xfrm>
              <a:off x="5144140" y="3838813"/>
              <a:ext cx="495876" cy="104800"/>
            </a:xfrm>
            <a:custGeom>
              <a:avLst/>
              <a:gdLst/>
              <a:ahLst/>
              <a:cxnLst/>
              <a:rect l="l" t="t" r="r" b="b"/>
              <a:pathLst>
                <a:path w="5995" h="1267" extrusionOk="0">
                  <a:moveTo>
                    <a:pt x="5995" y="131"/>
                  </a:moveTo>
                  <a:cubicBezTo>
                    <a:pt x="4059" y="652"/>
                    <a:pt x="2103" y="1062"/>
                    <a:pt x="0" y="1266"/>
                  </a:cubicBezTo>
                  <a:cubicBezTo>
                    <a:pt x="298" y="801"/>
                    <a:pt x="559" y="541"/>
                    <a:pt x="1117" y="504"/>
                  </a:cubicBezTo>
                  <a:cubicBezTo>
                    <a:pt x="2569" y="410"/>
                    <a:pt x="4002" y="206"/>
                    <a:pt x="5436" y="57"/>
                  </a:cubicBezTo>
                  <a:cubicBezTo>
                    <a:pt x="5622" y="37"/>
                    <a:pt x="5809" y="19"/>
                    <a:pt x="5975" y="0"/>
                  </a:cubicBezTo>
                  <a:cubicBezTo>
                    <a:pt x="5995" y="57"/>
                    <a:pt x="5995" y="94"/>
                    <a:pt x="5995" y="13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01;p53">
              <a:extLst>
                <a:ext uri="{FF2B5EF4-FFF2-40B4-BE49-F238E27FC236}">
                  <a16:creationId xmlns:a16="http://schemas.microsoft.com/office/drawing/2014/main" id="{E0DBCBC3-2371-8B1C-3722-76C2D2C84998}"/>
                </a:ext>
              </a:extLst>
            </p:cNvPr>
            <p:cNvSpPr/>
            <p:nvPr/>
          </p:nvSpPr>
          <p:spPr>
            <a:xfrm>
              <a:off x="5307336" y="4062143"/>
              <a:ext cx="576027" cy="135570"/>
            </a:xfrm>
            <a:custGeom>
              <a:avLst/>
              <a:gdLst/>
              <a:ahLst/>
              <a:cxnLst/>
              <a:rect l="l" t="t" r="r" b="b"/>
              <a:pathLst>
                <a:path w="6964" h="1639" extrusionOk="0">
                  <a:moveTo>
                    <a:pt x="6963" y="0"/>
                  </a:moveTo>
                  <a:cubicBezTo>
                    <a:pt x="6330" y="763"/>
                    <a:pt x="5437" y="1043"/>
                    <a:pt x="4524" y="1172"/>
                  </a:cubicBezTo>
                  <a:cubicBezTo>
                    <a:pt x="3146" y="1359"/>
                    <a:pt x="1788" y="1470"/>
                    <a:pt x="410" y="1619"/>
                  </a:cubicBezTo>
                  <a:cubicBezTo>
                    <a:pt x="298" y="1639"/>
                    <a:pt x="167" y="1619"/>
                    <a:pt x="1" y="1619"/>
                  </a:cubicBezTo>
                  <a:cubicBezTo>
                    <a:pt x="2346" y="1080"/>
                    <a:pt x="4655" y="539"/>
                    <a:pt x="69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02;p53">
              <a:extLst>
                <a:ext uri="{FF2B5EF4-FFF2-40B4-BE49-F238E27FC236}">
                  <a16:creationId xmlns:a16="http://schemas.microsoft.com/office/drawing/2014/main" id="{C9357399-2F6A-86CA-D9AC-40D92A8E9E01}"/>
                </a:ext>
              </a:extLst>
            </p:cNvPr>
            <p:cNvSpPr/>
            <p:nvPr/>
          </p:nvSpPr>
          <p:spPr>
            <a:xfrm>
              <a:off x="5099391" y="2124961"/>
              <a:ext cx="95536" cy="109349"/>
            </a:xfrm>
            <a:custGeom>
              <a:avLst/>
              <a:gdLst/>
              <a:ahLst/>
              <a:cxnLst/>
              <a:rect l="l" t="t" r="r" b="b"/>
              <a:pathLst>
                <a:path w="1155" h="1322" extrusionOk="0">
                  <a:moveTo>
                    <a:pt x="1155" y="1303"/>
                  </a:moveTo>
                  <a:cubicBezTo>
                    <a:pt x="969" y="1303"/>
                    <a:pt x="802" y="1321"/>
                    <a:pt x="616" y="1303"/>
                  </a:cubicBezTo>
                  <a:cubicBezTo>
                    <a:pt x="112" y="1284"/>
                    <a:pt x="20" y="1192"/>
                    <a:pt x="1" y="670"/>
                  </a:cubicBezTo>
                  <a:lnTo>
                    <a:pt x="1" y="0"/>
                  </a:lnTo>
                  <a:cubicBezTo>
                    <a:pt x="559" y="316"/>
                    <a:pt x="708" y="912"/>
                    <a:pt x="1155" y="130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1" name="Picture 20">
            <a:extLst>
              <a:ext uri="{FF2B5EF4-FFF2-40B4-BE49-F238E27FC236}">
                <a16:creationId xmlns:a16="http://schemas.microsoft.com/office/drawing/2014/main" id="{514F3261-E439-CC54-B9C8-436B437684A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3689999" y="951389"/>
            <a:ext cx="1764000" cy="902798"/>
          </a:xfrm>
          <a:prstGeom prst="rect">
            <a:avLst/>
          </a:prstGeom>
          <a:noFill/>
          <a:ln>
            <a:noFill/>
          </a:ln>
        </p:spPr>
      </p:pic>
      <p:sp>
        <p:nvSpPr>
          <p:cNvPr id="2" name="TextBox 1">
            <a:extLst>
              <a:ext uri="{FF2B5EF4-FFF2-40B4-BE49-F238E27FC236}">
                <a16:creationId xmlns:a16="http://schemas.microsoft.com/office/drawing/2014/main" id="{DBBC032D-A9D5-B767-19B7-FBA2333F6FC9}"/>
              </a:ext>
            </a:extLst>
          </p:cNvPr>
          <p:cNvSpPr txBox="1"/>
          <p:nvPr/>
        </p:nvSpPr>
        <p:spPr>
          <a:xfrm>
            <a:off x="3612746" y="4774067"/>
            <a:ext cx="2156631" cy="261610"/>
          </a:xfrm>
          <a:prstGeom prst="rect">
            <a:avLst/>
          </a:prstGeom>
          <a:noFill/>
        </p:spPr>
        <p:txBody>
          <a:bodyPr wrap="square" rtlCol="0">
            <a:spAutoFit/>
          </a:bodyPr>
          <a:lstStyle/>
          <a:p>
            <a:r>
              <a:rPr lang="vi-VN" sz="1100" dirty="0">
                <a:latin typeface="Times New Roman" panose="02020603050405020304" pitchFamily="18" charset="0"/>
                <a:cs typeface="Times New Roman" panose="02020603050405020304" pitchFamily="18" charset="0"/>
              </a:rPr>
              <a:t>Hà Nội, ngày 12 tháng 5 năm 2024</a:t>
            </a:r>
            <a:endParaRPr lang="en-US" sz="11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80"/>
                                        </p:tgtEl>
                                        <p:attrNameLst>
                                          <p:attrName>style.visibility</p:attrName>
                                        </p:attrNameLst>
                                      </p:cBhvr>
                                      <p:to>
                                        <p:strVal val="visible"/>
                                      </p:to>
                                    </p:set>
                                    <p:anim calcmode="lin" valueType="num">
                                      <p:cBhvr additive="base">
                                        <p:cTn id="7" dur="500" fill="hold"/>
                                        <p:tgtEl>
                                          <p:spTgt spid="280"/>
                                        </p:tgtEl>
                                        <p:attrNameLst>
                                          <p:attrName>ppt_x</p:attrName>
                                        </p:attrNameLst>
                                      </p:cBhvr>
                                      <p:tavLst>
                                        <p:tav tm="0">
                                          <p:val>
                                            <p:strVal val="#ppt_x"/>
                                          </p:val>
                                        </p:tav>
                                        <p:tav tm="100000">
                                          <p:val>
                                            <p:strVal val="#ppt_x"/>
                                          </p:val>
                                        </p:tav>
                                      </p:tavLst>
                                    </p:anim>
                                    <p:anim calcmode="lin" valueType="num">
                                      <p:cBhvr additive="base">
                                        <p:cTn id="8" dur="500" fill="hold"/>
                                        <p:tgtEl>
                                          <p:spTgt spid="28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4" name="Google Shape;623;p50">
            <a:extLst>
              <a:ext uri="{FF2B5EF4-FFF2-40B4-BE49-F238E27FC236}">
                <a16:creationId xmlns:a16="http://schemas.microsoft.com/office/drawing/2014/main" id="{DFE30875-8DF2-463C-A554-90F84752A122}"/>
              </a:ext>
            </a:extLst>
          </p:cNvPr>
          <p:cNvSpPr txBox="1">
            <a:spLocks/>
          </p:cNvSpPr>
          <p:nvPr/>
        </p:nvSpPr>
        <p:spPr>
          <a:xfrm>
            <a:off x="1186284" y="266922"/>
            <a:ext cx="7138775" cy="764146"/>
          </a:xfrm>
          <a:prstGeom prst="rect">
            <a:avLst/>
          </a:prstGeom>
          <a:noFill/>
          <a:ln w="19050">
            <a:solidFill>
              <a:schemeClr val="accent5">
                <a:lumMod val="50000"/>
              </a:schemeClr>
            </a:solidFill>
          </a:ln>
        </p:spPr>
        <p:txBody>
          <a:bodyPr spcFirstLastPara="1" wrap="square" lIns="91425" tIns="0"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Archivo Black"/>
              <a:buNone/>
              <a:defRPr sz="3500" b="0" i="0" u="none" strike="noStrike" cap="none">
                <a:solidFill>
                  <a:schemeClr val="dk1"/>
                </a:solidFill>
                <a:latin typeface="Archivo Black"/>
                <a:ea typeface="Archivo Black"/>
                <a:cs typeface="Archivo Black"/>
                <a:sym typeface="Archivo Black"/>
              </a:defRPr>
            </a:lvl1pPr>
            <a:lvl2pPr marR="0" lvl="1" algn="l" rtl="0">
              <a:lnSpc>
                <a:spcPct val="100000"/>
              </a:lnSpc>
              <a:spcBef>
                <a:spcPts val="0"/>
              </a:spcBef>
              <a:spcAft>
                <a:spcPts val="0"/>
              </a:spcAft>
              <a:buClr>
                <a:schemeClr val="dk1"/>
              </a:buClr>
              <a:buSzPts val="3500"/>
              <a:buFont typeface="Archivo Black"/>
              <a:buNone/>
              <a:defRPr sz="3500" b="0" i="0" u="none" strike="noStrike" cap="none">
                <a:solidFill>
                  <a:schemeClr val="dk1"/>
                </a:solidFill>
                <a:latin typeface="Archivo Black"/>
                <a:ea typeface="Archivo Black"/>
                <a:cs typeface="Archivo Black"/>
                <a:sym typeface="Archivo Black"/>
              </a:defRPr>
            </a:lvl2pPr>
            <a:lvl3pPr marR="0" lvl="2" algn="l" rtl="0">
              <a:lnSpc>
                <a:spcPct val="100000"/>
              </a:lnSpc>
              <a:spcBef>
                <a:spcPts val="0"/>
              </a:spcBef>
              <a:spcAft>
                <a:spcPts val="0"/>
              </a:spcAft>
              <a:buClr>
                <a:schemeClr val="dk1"/>
              </a:buClr>
              <a:buSzPts val="3500"/>
              <a:buFont typeface="Archivo Black"/>
              <a:buNone/>
              <a:defRPr sz="3500" b="0" i="0" u="none" strike="noStrike" cap="none">
                <a:solidFill>
                  <a:schemeClr val="dk1"/>
                </a:solidFill>
                <a:latin typeface="Archivo Black"/>
                <a:ea typeface="Archivo Black"/>
                <a:cs typeface="Archivo Black"/>
                <a:sym typeface="Archivo Black"/>
              </a:defRPr>
            </a:lvl3pPr>
            <a:lvl4pPr marR="0" lvl="3" algn="l" rtl="0">
              <a:lnSpc>
                <a:spcPct val="100000"/>
              </a:lnSpc>
              <a:spcBef>
                <a:spcPts val="0"/>
              </a:spcBef>
              <a:spcAft>
                <a:spcPts val="0"/>
              </a:spcAft>
              <a:buClr>
                <a:schemeClr val="dk1"/>
              </a:buClr>
              <a:buSzPts val="3500"/>
              <a:buFont typeface="Archivo Black"/>
              <a:buNone/>
              <a:defRPr sz="3500" b="0" i="0" u="none" strike="noStrike" cap="none">
                <a:solidFill>
                  <a:schemeClr val="dk1"/>
                </a:solidFill>
                <a:latin typeface="Archivo Black"/>
                <a:ea typeface="Archivo Black"/>
                <a:cs typeface="Archivo Black"/>
                <a:sym typeface="Archivo Black"/>
              </a:defRPr>
            </a:lvl4pPr>
            <a:lvl5pPr marR="0" lvl="4" algn="l" rtl="0">
              <a:lnSpc>
                <a:spcPct val="100000"/>
              </a:lnSpc>
              <a:spcBef>
                <a:spcPts val="0"/>
              </a:spcBef>
              <a:spcAft>
                <a:spcPts val="0"/>
              </a:spcAft>
              <a:buClr>
                <a:schemeClr val="dk1"/>
              </a:buClr>
              <a:buSzPts val="3500"/>
              <a:buFont typeface="Archivo Black"/>
              <a:buNone/>
              <a:defRPr sz="3500" b="0" i="0" u="none" strike="noStrike" cap="none">
                <a:solidFill>
                  <a:schemeClr val="dk1"/>
                </a:solidFill>
                <a:latin typeface="Archivo Black"/>
                <a:ea typeface="Archivo Black"/>
                <a:cs typeface="Archivo Black"/>
                <a:sym typeface="Archivo Black"/>
              </a:defRPr>
            </a:lvl5pPr>
            <a:lvl6pPr marR="0" lvl="5" algn="l" rtl="0">
              <a:lnSpc>
                <a:spcPct val="100000"/>
              </a:lnSpc>
              <a:spcBef>
                <a:spcPts val="0"/>
              </a:spcBef>
              <a:spcAft>
                <a:spcPts val="0"/>
              </a:spcAft>
              <a:buClr>
                <a:schemeClr val="dk1"/>
              </a:buClr>
              <a:buSzPts val="3500"/>
              <a:buFont typeface="Archivo Black"/>
              <a:buNone/>
              <a:defRPr sz="3500" b="0" i="0" u="none" strike="noStrike" cap="none">
                <a:solidFill>
                  <a:schemeClr val="dk1"/>
                </a:solidFill>
                <a:latin typeface="Archivo Black"/>
                <a:ea typeface="Archivo Black"/>
                <a:cs typeface="Archivo Black"/>
                <a:sym typeface="Archivo Black"/>
              </a:defRPr>
            </a:lvl6pPr>
            <a:lvl7pPr marR="0" lvl="6" algn="l" rtl="0">
              <a:lnSpc>
                <a:spcPct val="100000"/>
              </a:lnSpc>
              <a:spcBef>
                <a:spcPts val="0"/>
              </a:spcBef>
              <a:spcAft>
                <a:spcPts val="0"/>
              </a:spcAft>
              <a:buClr>
                <a:schemeClr val="dk1"/>
              </a:buClr>
              <a:buSzPts val="3500"/>
              <a:buFont typeface="Archivo Black"/>
              <a:buNone/>
              <a:defRPr sz="3500" b="0" i="0" u="none" strike="noStrike" cap="none">
                <a:solidFill>
                  <a:schemeClr val="dk1"/>
                </a:solidFill>
                <a:latin typeface="Archivo Black"/>
                <a:ea typeface="Archivo Black"/>
                <a:cs typeface="Archivo Black"/>
                <a:sym typeface="Archivo Black"/>
              </a:defRPr>
            </a:lvl7pPr>
            <a:lvl8pPr marR="0" lvl="7" algn="l" rtl="0">
              <a:lnSpc>
                <a:spcPct val="100000"/>
              </a:lnSpc>
              <a:spcBef>
                <a:spcPts val="0"/>
              </a:spcBef>
              <a:spcAft>
                <a:spcPts val="0"/>
              </a:spcAft>
              <a:buClr>
                <a:schemeClr val="dk1"/>
              </a:buClr>
              <a:buSzPts val="3500"/>
              <a:buFont typeface="Archivo Black"/>
              <a:buNone/>
              <a:defRPr sz="3500" b="0" i="0" u="none" strike="noStrike" cap="none">
                <a:solidFill>
                  <a:schemeClr val="dk1"/>
                </a:solidFill>
                <a:latin typeface="Archivo Black"/>
                <a:ea typeface="Archivo Black"/>
                <a:cs typeface="Archivo Black"/>
                <a:sym typeface="Archivo Black"/>
              </a:defRPr>
            </a:lvl8pPr>
            <a:lvl9pPr marR="0" lvl="8" algn="l" rtl="0">
              <a:lnSpc>
                <a:spcPct val="100000"/>
              </a:lnSpc>
              <a:spcBef>
                <a:spcPts val="0"/>
              </a:spcBef>
              <a:spcAft>
                <a:spcPts val="0"/>
              </a:spcAft>
              <a:buClr>
                <a:schemeClr val="dk1"/>
              </a:buClr>
              <a:buSzPts val="3500"/>
              <a:buFont typeface="Archivo Black"/>
              <a:buNone/>
              <a:defRPr sz="3500" b="0" i="0" u="none" strike="noStrike" cap="none">
                <a:solidFill>
                  <a:schemeClr val="dk1"/>
                </a:solidFill>
                <a:latin typeface="Archivo Black"/>
                <a:ea typeface="Archivo Black"/>
                <a:cs typeface="Archivo Black"/>
                <a:sym typeface="Archivo Black"/>
              </a:defRPr>
            </a:lvl9pPr>
          </a:lstStyle>
          <a:p>
            <a:pPr indent="360045">
              <a:lnSpc>
                <a:spcPct val="150000"/>
              </a:lnSpc>
              <a:spcBef>
                <a:spcPts val="200"/>
              </a:spcBef>
            </a:pPr>
            <a:r>
              <a:rPr lang="vi-VN" sz="1600" b="1" dirty="0">
                <a:solidFill>
                  <a:srgbClr val="000000"/>
                </a:solidFill>
                <a:latin typeface="Times New Roman" panose="02020603050405020304" pitchFamily="18" charset="0"/>
                <a:ea typeface="等线 Light" panose="02010600030101010101" pitchFamily="2" charset="-122"/>
                <a:cs typeface="Times New Roman" panose="02020603050405020304" pitchFamily="18" charset="0"/>
              </a:rPr>
              <a:t>1.1.2. Chủ trương của Đảng Cộng sản Việt Nam về bảo vệ chủ quyền biển đảo Tổ quốc từ năm 2016 đến năm 2021</a:t>
            </a:r>
            <a:endParaRPr lang="vi-VN" sz="1600" b="1" dirty="0">
              <a:solidFill>
                <a:srgbClr val="000000"/>
              </a:solidFill>
              <a:latin typeface="Calibri Light" panose="020F0302020204030204" pitchFamily="34" charset="0"/>
              <a:ea typeface="等线 Light" panose="02010600030101010101" pitchFamily="2" charset="-122"/>
              <a:cs typeface="Times New Roman" panose="02020603050405020304" pitchFamily="18" charset="0"/>
            </a:endParaRPr>
          </a:p>
        </p:txBody>
      </p:sp>
      <p:sp>
        <p:nvSpPr>
          <p:cNvPr id="7" name="TextBox 6">
            <a:extLst>
              <a:ext uri="{FF2B5EF4-FFF2-40B4-BE49-F238E27FC236}">
                <a16:creationId xmlns:a16="http://schemas.microsoft.com/office/drawing/2014/main" id="{DE098772-4E73-A4E3-09D6-ADD66F639AE5}"/>
              </a:ext>
            </a:extLst>
          </p:cNvPr>
          <p:cNvSpPr txBox="1"/>
          <p:nvPr/>
        </p:nvSpPr>
        <p:spPr>
          <a:xfrm>
            <a:off x="292554" y="1031068"/>
            <a:ext cx="8845323" cy="3970318"/>
          </a:xfrm>
          <a:prstGeom prst="rect">
            <a:avLst/>
          </a:prstGeom>
          <a:noFill/>
        </p:spPr>
        <p:txBody>
          <a:bodyPr wrap="square" rtlCol="0">
            <a:spAutoFit/>
          </a:bodyPr>
          <a:lstStyle/>
          <a:p>
            <a:pPr algn="just"/>
            <a:r>
              <a:rPr lang="vi-VN" dirty="0">
                <a:latin typeface="+mj-lt"/>
              </a:rPr>
              <a:t>  </a:t>
            </a:r>
            <a:r>
              <a:rPr lang="vi-VN" sz="1800" dirty="0">
                <a:latin typeface="+mj-lt"/>
              </a:rPr>
              <a:t>Phương hướng, nhiệm vụ:</a:t>
            </a:r>
          </a:p>
          <a:p>
            <a:pPr algn="just"/>
            <a:r>
              <a:rPr lang="vi-VN" sz="1800" dirty="0">
                <a:latin typeface="+mj-lt"/>
              </a:rPr>
              <a:t>       - Một là, cần phát huy sức mạnh tổng hợp, giữ vững độc lập chủ quyền, toàn vẹn lãnh thổ, vùng trời, biển, đảo của Tổ quốc</a:t>
            </a:r>
          </a:p>
          <a:p>
            <a:pPr algn="just"/>
            <a:r>
              <a:rPr lang="vi-VN" sz="1800" dirty="0">
                <a:latin typeface="+mj-lt"/>
              </a:rPr>
              <a:t>       -  Hai là, kết hợp chặt chẽ các hình thức, biện pháp chính trị, ngoại giao, pháp lý trong bảo vệ chủ quyền biển, đảo</a:t>
            </a:r>
          </a:p>
          <a:p>
            <a:pPr algn="just"/>
            <a:r>
              <a:rPr lang="vi-VN" sz="1800" dirty="0">
                <a:latin typeface="+mj-lt"/>
              </a:rPr>
              <a:t>       - Ba là, phát triển kinh tế biển phải gắn với quản lý bảo vệ biển, đảo, xây dựng thế trận quốc phòng toàn dân gắn với thế trận an ninh nhân dân vững chắc trên biển, hải đảo.</a:t>
            </a:r>
          </a:p>
          <a:p>
            <a:pPr algn="just"/>
            <a:r>
              <a:rPr lang="vi-VN" sz="1800" dirty="0">
                <a:latin typeface="+mj-lt"/>
              </a:rPr>
              <a:t>Giải pháp cụ thể:</a:t>
            </a:r>
          </a:p>
          <a:p>
            <a:pPr algn="just"/>
            <a:r>
              <a:rPr lang="vi-VN" sz="1800" dirty="0">
                <a:latin typeface="+mj-lt"/>
              </a:rPr>
              <a:t>       - Tăng cường quốc phòng, an ninh, xây dựng Quân đội nhân dân, Công an nhân dân cách mạng, chính quy, tinh nhuệ, từng bước hiện đại</a:t>
            </a:r>
          </a:p>
          <a:p>
            <a:pPr algn="just"/>
            <a:r>
              <a:rPr lang="vi-VN" sz="1800" dirty="0">
                <a:latin typeface="+mj-lt"/>
              </a:rPr>
              <a:t>       - Nâng cao hiệu quả hoạt động của các khu kinh tế - quốc phòng và phát triển bền vững kinh tế, xã hội khu vực dọc biên giới và biển, đảo</a:t>
            </a:r>
          </a:p>
          <a:p>
            <a:pPr algn="just"/>
            <a:r>
              <a:rPr lang="vi-VN" sz="1800" dirty="0">
                <a:latin typeface="+mj-lt"/>
              </a:rPr>
              <a:t>        - Giải quyết các bất đồng, tranh chấp thông qua thương lượng hòa bình, tôn trọng nhau, bình đẳng cùng có lợi</a:t>
            </a:r>
          </a:p>
        </p:txBody>
      </p:sp>
      <p:pic>
        <p:nvPicPr>
          <p:cNvPr id="8" name="Picture 7">
            <a:extLst>
              <a:ext uri="{FF2B5EF4-FFF2-40B4-BE49-F238E27FC236}">
                <a16:creationId xmlns:a16="http://schemas.microsoft.com/office/drawing/2014/main" id="{AFB5AFBD-20D8-4A7E-449B-877E2C8D98D2}"/>
              </a:ext>
            </a:extLst>
          </p:cNvPr>
          <p:cNvPicPr>
            <a:picLocks noChangeAspect="1"/>
          </p:cNvPicPr>
          <p:nvPr/>
        </p:nvPicPr>
        <p:blipFill>
          <a:blip r:embed="rId3"/>
          <a:stretch>
            <a:fillRect/>
          </a:stretch>
        </p:blipFill>
        <p:spPr>
          <a:xfrm>
            <a:off x="146277" y="192902"/>
            <a:ext cx="621846" cy="554784"/>
          </a:xfrm>
          <a:prstGeom prst="rect">
            <a:avLst/>
          </a:prstGeom>
        </p:spPr>
      </p:pic>
    </p:spTree>
    <p:extLst>
      <p:ext uri="{BB962C8B-B14F-4D97-AF65-F5344CB8AC3E}">
        <p14:creationId xmlns:p14="http://schemas.microsoft.com/office/powerpoint/2010/main" val="27852203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2" name="Google Shape;623;p50">
            <a:extLst>
              <a:ext uri="{FF2B5EF4-FFF2-40B4-BE49-F238E27FC236}">
                <a16:creationId xmlns:a16="http://schemas.microsoft.com/office/drawing/2014/main" id="{7BA860BF-8D68-0884-ABB0-2551F5647288}"/>
              </a:ext>
            </a:extLst>
          </p:cNvPr>
          <p:cNvSpPr txBox="1">
            <a:spLocks/>
          </p:cNvSpPr>
          <p:nvPr/>
        </p:nvSpPr>
        <p:spPr>
          <a:xfrm>
            <a:off x="1074420" y="258970"/>
            <a:ext cx="7537685" cy="812586"/>
          </a:xfrm>
          <a:prstGeom prst="rect">
            <a:avLst/>
          </a:prstGeom>
          <a:noFill/>
          <a:ln w="19050">
            <a:solidFill>
              <a:schemeClr val="accent5">
                <a:lumMod val="50000"/>
              </a:schemeClr>
            </a:solidFill>
          </a:ln>
        </p:spPr>
        <p:txBody>
          <a:bodyPr spcFirstLastPara="1" wrap="square" lIns="91425" tIns="0"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Archivo Black"/>
              <a:buNone/>
              <a:defRPr sz="3500" b="0" i="0" u="none" strike="noStrike" cap="none">
                <a:solidFill>
                  <a:schemeClr val="dk1"/>
                </a:solidFill>
                <a:latin typeface="Archivo Black"/>
                <a:ea typeface="Archivo Black"/>
                <a:cs typeface="Archivo Black"/>
                <a:sym typeface="Archivo Black"/>
              </a:defRPr>
            </a:lvl1pPr>
            <a:lvl2pPr marR="0" lvl="1" algn="l" rtl="0">
              <a:lnSpc>
                <a:spcPct val="100000"/>
              </a:lnSpc>
              <a:spcBef>
                <a:spcPts val="0"/>
              </a:spcBef>
              <a:spcAft>
                <a:spcPts val="0"/>
              </a:spcAft>
              <a:buClr>
                <a:schemeClr val="dk1"/>
              </a:buClr>
              <a:buSzPts val="3500"/>
              <a:buFont typeface="Archivo Black"/>
              <a:buNone/>
              <a:defRPr sz="3500" b="0" i="0" u="none" strike="noStrike" cap="none">
                <a:solidFill>
                  <a:schemeClr val="dk1"/>
                </a:solidFill>
                <a:latin typeface="Archivo Black"/>
                <a:ea typeface="Archivo Black"/>
                <a:cs typeface="Archivo Black"/>
                <a:sym typeface="Archivo Black"/>
              </a:defRPr>
            </a:lvl2pPr>
            <a:lvl3pPr marR="0" lvl="2" algn="l" rtl="0">
              <a:lnSpc>
                <a:spcPct val="100000"/>
              </a:lnSpc>
              <a:spcBef>
                <a:spcPts val="0"/>
              </a:spcBef>
              <a:spcAft>
                <a:spcPts val="0"/>
              </a:spcAft>
              <a:buClr>
                <a:schemeClr val="dk1"/>
              </a:buClr>
              <a:buSzPts val="3500"/>
              <a:buFont typeface="Archivo Black"/>
              <a:buNone/>
              <a:defRPr sz="3500" b="0" i="0" u="none" strike="noStrike" cap="none">
                <a:solidFill>
                  <a:schemeClr val="dk1"/>
                </a:solidFill>
                <a:latin typeface="Archivo Black"/>
                <a:ea typeface="Archivo Black"/>
                <a:cs typeface="Archivo Black"/>
                <a:sym typeface="Archivo Black"/>
              </a:defRPr>
            </a:lvl3pPr>
            <a:lvl4pPr marR="0" lvl="3" algn="l" rtl="0">
              <a:lnSpc>
                <a:spcPct val="100000"/>
              </a:lnSpc>
              <a:spcBef>
                <a:spcPts val="0"/>
              </a:spcBef>
              <a:spcAft>
                <a:spcPts val="0"/>
              </a:spcAft>
              <a:buClr>
                <a:schemeClr val="dk1"/>
              </a:buClr>
              <a:buSzPts val="3500"/>
              <a:buFont typeface="Archivo Black"/>
              <a:buNone/>
              <a:defRPr sz="3500" b="0" i="0" u="none" strike="noStrike" cap="none">
                <a:solidFill>
                  <a:schemeClr val="dk1"/>
                </a:solidFill>
                <a:latin typeface="Archivo Black"/>
                <a:ea typeface="Archivo Black"/>
                <a:cs typeface="Archivo Black"/>
                <a:sym typeface="Archivo Black"/>
              </a:defRPr>
            </a:lvl4pPr>
            <a:lvl5pPr marR="0" lvl="4" algn="l" rtl="0">
              <a:lnSpc>
                <a:spcPct val="100000"/>
              </a:lnSpc>
              <a:spcBef>
                <a:spcPts val="0"/>
              </a:spcBef>
              <a:spcAft>
                <a:spcPts val="0"/>
              </a:spcAft>
              <a:buClr>
                <a:schemeClr val="dk1"/>
              </a:buClr>
              <a:buSzPts val="3500"/>
              <a:buFont typeface="Archivo Black"/>
              <a:buNone/>
              <a:defRPr sz="3500" b="0" i="0" u="none" strike="noStrike" cap="none">
                <a:solidFill>
                  <a:schemeClr val="dk1"/>
                </a:solidFill>
                <a:latin typeface="Archivo Black"/>
                <a:ea typeface="Archivo Black"/>
                <a:cs typeface="Archivo Black"/>
                <a:sym typeface="Archivo Black"/>
              </a:defRPr>
            </a:lvl5pPr>
            <a:lvl6pPr marR="0" lvl="5" algn="l" rtl="0">
              <a:lnSpc>
                <a:spcPct val="100000"/>
              </a:lnSpc>
              <a:spcBef>
                <a:spcPts val="0"/>
              </a:spcBef>
              <a:spcAft>
                <a:spcPts val="0"/>
              </a:spcAft>
              <a:buClr>
                <a:schemeClr val="dk1"/>
              </a:buClr>
              <a:buSzPts val="3500"/>
              <a:buFont typeface="Archivo Black"/>
              <a:buNone/>
              <a:defRPr sz="3500" b="0" i="0" u="none" strike="noStrike" cap="none">
                <a:solidFill>
                  <a:schemeClr val="dk1"/>
                </a:solidFill>
                <a:latin typeface="Archivo Black"/>
                <a:ea typeface="Archivo Black"/>
                <a:cs typeface="Archivo Black"/>
                <a:sym typeface="Archivo Black"/>
              </a:defRPr>
            </a:lvl6pPr>
            <a:lvl7pPr marR="0" lvl="6" algn="l" rtl="0">
              <a:lnSpc>
                <a:spcPct val="100000"/>
              </a:lnSpc>
              <a:spcBef>
                <a:spcPts val="0"/>
              </a:spcBef>
              <a:spcAft>
                <a:spcPts val="0"/>
              </a:spcAft>
              <a:buClr>
                <a:schemeClr val="dk1"/>
              </a:buClr>
              <a:buSzPts val="3500"/>
              <a:buFont typeface="Archivo Black"/>
              <a:buNone/>
              <a:defRPr sz="3500" b="0" i="0" u="none" strike="noStrike" cap="none">
                <a:solidFill>
                  <a:schemeClr val="dk1"/>
                </a:solidFill>
                <a:latin typeface="Archivo Black"/>
                <a:ea typeface="Archivo Black"/>
                <a:cs typeface="Archivo Black"/>
                <a:sym typeface="Archivo Black"/>
              </a:defRPr>
            </a:lvl7pPr>
            <a:lvl8pPr marR="0" lvl="7" algn="l" rtl="0">
              <a:lnSpc>
                <a:spcPct val="100000"/>
              </a:lnSpc>
              <a:spcBef>
                <a:spcPts val="0"/>
              </a:spcBef>
              <a:spcAft>
                <a:spcPts val="0"/>
              </a:spcAft>
              <a:buClr>
                <a:schemeClr val="dk1"/>
              </a:buClr>
              <a:buSzPts val="3500"/>
              <a:buFont typeface="Archivo Black"/>
              <a:buNone/>
              <a:defRPr sz="3500" b="0" i="0" u="none" strike="noStrike" cap="none">
                <a:solidFill>
                  <a:schemeClr val="dk1"/>
                </a:solidFill>
                <a:latin typeface="Archivo Black"/>
                <a:ea typeface="Archivo Black"/>
                <a:cs typeface="Archivo Black"/>
                <a:sym typeface="Archivo Black"/>
              </a:defRPr>
            </a:lvl8pPr>
            <a:lvl9pPr marR="0" lvl="8" algn="l" rtl="0">
              <a:lnSpc>
                <a:spcPct val="100000"/>
              </a:lnSpc>
              <a:spcBef>
                <a:spcPts val="0"/>
              </a:spcBef>
              <a:spcAft>
                <a:spcPts val="0"/>
              </a:spcAft>
              <a:buClr>
                <a:schemeClr val="dk1"/>
              </a:buClr>
              <a:buSzPts val="3500"/>
              <a:buFont typeface="Archivo Black"/>
              <a:buNone/>
              <a:defRPr sz="3500" b="0" i="0" u="none" strike="noStrike" cap="none">
                <a:solidFill>
                  <a:schemeClr val="dk1"/>
                </a:solidFill>
                <a:latin typeface="Archivo Black"/>
                <a:ea typeface="Archivo Black"/>
                <a:cs typeface="Archivo Black"/>
                <a:sym typeface="Archivo Black"/>
              </a:defRPr>
            </a:lvl9pPr>
          </a:lstStyle>
          <a:p>
            <a:r>
              <a:rPr lang="vi-VN" sz="1800" b="1" dirty="0">
                <a:solidFill>
                  <a:schemeClr val="tx1">
                    <a:lumMod val="75000"/>
                    <a:lumOff val="25000"/>
                  </a:schemeClr>
                </a:solidFill>
                <a:latin typeface="+mj-lt"/>
              </a:rPr>
              <a:t>1.2. Sự chỉ đạo bảo vệ chủ quyền biển đảo Tổ quốc của Đảng Cộng sản Việt Nam từ năm 2016 đến năm 2021</a:t>
            </a:r>
            <a:endParaRPr lang="en-US" sz="1800" b="1" dirty="0">
              <a:solidFill>
                <a:schemeClr val="tx1">
                  <a:lumMod val="75000"/>
                  <a:lumOff val="25000"/>
                </a:schemeClr>
              </a:solidFill>
              <a:latin typeface="+mj-lt"/>
            </a:endParaRPr>
          </a:p>
        </p:txBody>
      </p:sp>
      <p:sp>
        <p:nvSpPr>
          <p:cNvPr id="9" name="TextBox 8">
            <a:extLst>
              <a:ext uri="{FF2B5EF4-FFF2-40B4-BE49-F238E27FC236}">
                <a16:creationId xmlns:a16="http://schemas.microsoft.com/office/drawing/2014/main" id="{BBF1F532-3683-FCB9-681B-6B6104F7BBAC}"/>
              </a:ext>
            </a:extLst>
          </p:cNvPr>
          <p:cNvSpPr txBox="1"/>
          <p:nvPr/>
        </p:nvSpPr>
        <p:spPr>
          <a:xfrm>
            <a:off x="746455" y="1165300"/>
            <a:ext cx="7894929" cy="1846659"/>
          </a:xfrm>
          <a:prstGeom prst="rect">
            <a:avLst/>
          </a:prstGeom>
          <a:noFill/>
        </p:spPr>
        <p:txBody>
          <a:bodyPr wrap="square" rtlCol="0">
            <a:spAutoFit/>
          </a:bodyPr>
          <a:lstStyle/>
          <a:p>
            <a:pPr algn="just"/>
            <a:r>
              <a:rPr lang="vi-VN" sz="1800" b="1" dirty="0">
                <a:solidFill>
                  <a:schemeClr val="bg2">
                    <a:lumMod val="10000"/>
                  </a:schemeClr>
                </a:solidFill>
                <a:latin typeface="+mj-lt"/>
              </a:rPr>
              <a:t>1.2.1. Đảng chỉ đạo xây dựng lực lượng bảo vệ chủ quyền biển đảo chính quy, hiện đại</a:t>
            </a:r>
          </a:p>
          <a:p>
            <a:pPr algn="just"/>
            <a:r>
              <a:rPr lang="vi-VN" sz="1800" dirty="0">
                <a:solidFill>
                  <a:schemeClr val="bg2">
                    <a:lumMod val="10000"/>
                  </a:schemeClr>
                </a:solidFill>
                <a:latin typeface="+mj-lt"/>
              </a:rPr>
              <a:t>- </a:t>
            </a:r>
            <a:r>
              <a:rPr lang="vi-VN" sz="1800" dirty="0">
                <a:latin typeface="Times New Roman" panose="02020603050405020304" pitchFamily="18" charset="0"/>
                <a:cs typeface="Times New Roman" panose="02020603050405020304" pitchFamily="18" charset="0"/>
              </a:rPr>
              <a:t>H</a:t>
            </a:r>
            <a:r>
              <a:rPr lang="vi-VN" sz="1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iện đại hóa, nâng cao sức chiến đấu của hải quân, không quân, bộ đội biên phòng, cảnh sát biển, những binh chủng hợp thành các quân đoàn, quân khu ven biển và hải đảo. Tăng cường và nâng cao hiệu quả hoạt động của các lực lượng thực thi pháp luật trên biển…</a:t>
            </a:r>
            <a:r>
              <a:rPr lang="en-US" sz="2400" dirty="0">
                <a:effectLst/>
                <a:latin typeface="Times New Roman" panose="02020603050405020304" pitchFamily="18" charset="0"/>
                <a:cs typeface="Times New Roman" panose="02020603050405020304" pitchFamily="18" charset="0"/>
              </a:rPr>
              <a:t> </a:t>
            </a:r>
            <a:endParaRPr lang="vi-VN" sz="1800" dirty="0">
              <a:solidFill>
                <a:schemeClr val="bg2">
                  <a:lumMod val="10000"/>
                </a:schemeClr>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32441DF4-8906-4FED-0668-0540F17252CD}"/>
              </a:ext>
            </a:extLst>
          </p:cNvPr>
          <p:cNvPicPr>
            <a:picLocks noChangeAspect="1"/>
          </p:cNvPicPr>
          <p:nvPr/>
        </p:nvPicPr>
        <p:blipFill>
          <a:blip r:embed="rId3"/>
          <a:stretch>
            <a:fillRect/>
          </a:stretch>
        </p:blipFill>
        <p:spPr>
          <a:xfrm>
            <a:off x="95329" y="258970"/>
            <a:ext cx="621846" cy="554784"/>
          </a:xfrm>
          <a:prstGeom prst="rect">
            <a:avLst/>
          </a:prstGeom>
        </p:spPr>
      </p:pic>
      <p:pic>
        <p:nvPicPr>
          <p:cNvPr id="12" name="Picture 11">
            <a:extLst>
              <a:ext uri="{FF2B5EF4-FFF2-40B4-BE49-F238E27FC236}">
                <a16:creationId xmlns:a16="http://schemas.microsoft.com/office/drawing/2014/main" id="{F3BC1B2E-81EA-00E7-BC50-473C21EEA1A0}"/>
              </a:ext>
            </a:extLst>
          </p:cNvPr>
          <p:cNvPicPr>
            <a:picLocks noChangeAspect="1"/>
          </p:cNvPicPr>
          <p:nvPr/>
        </p:nvPicPr>
        <p:blipFill>
          <a:blip r:embed="rId4"/>
          <a:stretch>
            <a:fillRect/>
          </a:stretch>
        </p:blipFill>
        <p:spPr>
          <a:xfrm>
            <a:off x="717174" y="3363505"/>
            <a:ext cx="3785883" cy="1262062"/>
          </a:xfrm>
          <a:prstGeom prst="rect">
            <a:avLst/>
          </a:prstGeom>
        </p:spPr>
      </p:pic>
      <p:pic>
        <p:nvPicPr>
          <p:cNvPr id="13" name="Picture 12">
            <a:extLst>
              <a:ext uri="{FF2B5EF4-FFF2-40B4-BE49-F238E27FC236}">
                <a16:creationId xmlns:a16="http://schemas.microsoft.com/office/drawing/2014/main" id="{0B8505F0-0C9E-9F5F-7FA4-80D7D31B1B9A}"/>
              </a:ext>
            </a:extLst>
          </p:cNvPr>
          <p:cNvPicPr>
            <a:picLocks noChangeAspect="1"/>
          </p:cNvPicPr>
          <p:nvPr/>
        </p:nvPicPr>
        <p:blipFill>
          <a:blip r:embed="rId5"/>
          <a:stretch>
            <a:fillRect/>
          </a:stretch>
        </p:blipFill>
        <p:spPr>
          <a:xfrm>
            <a:off x="4693920" y="3363505"/>
            <a:ext cx="3918185" cy="1262062"/>
          </a:xfrm>
          <a:prstGeom prst="rect">
            <a:avLst/>
          </a:prstGeom>
        </p:spPr>
      </p:pic>
      <p:sp>
        <p:nvSpPr>
          <p:cNvPr id="14" name="TextBox 13">
            <a:extLst>
              <a:ext uri="{FF2B5EF4-FFF2-40B4-BE49-F238E27FC236}">
                <a16:creationId xmlns:a16="http://schemas.microsoft.com/office/drawing/2014/main" id="{C52ED40C-633B-89CF-32DB-B3911E5E988D}"/>
              </a:ext>
            </a:extLst>
          </p:cNvPr>
          <p:cNvSpPr txBox="1"/>
          <p:nvPr/>
        </p:nvSpPr>
        <p:spPr>
          <a:xfrm>
            <a:off x="1858225" y="4625567"/>
            <a:ext cx="1200150" cy="523220"/>
          </a:xfrm>
          <a:prstGeom prst="rect">
            <a:avLst/>
          </a:prstGeom>
          <a:noFill/>
        </p:spPr>
        <p:txBody>
          <a:bodyPr wrap="square" rtlCol="0">
            <a:spAutoFit/>
          </a:bodyPr>
          <a:lstStyle/>
          <a:p>
            <a:r>
              <a:rPr lang="vi-VN" dirty="0">
                <a:latin typeface="+mj-lt"/>
              </a:rPr>
              <a:t>Tàu tuần tra</a:t>
            </a:r>
          </a:p>
          <a:p>
            <a:endParaRPr lang="en-US" dirty="0"/>
          </a:p>
        </p:txBody>
      </p:sp>
      <p:sp>
        <p:nvSpPr>
          <p:cNvPr id="15" name="TextBox 14">
            <a:extLst>
              <a:ext uri="{FF2B5EF4-FFF2-40B4-BE49-F238E27FC236}">
                <a16:creationId xmlns:a16="http://schemas.microsoft.com/office/drawing/2014/main" id="{66057830-665C-4643-B662-8AB0392D1441}"/>
              </a:ext>
            </a:extLst>
          </p:cNvPr>
          <p:cNvSpPr txBox="1"/>
          <p:nvPr/>
        </p:nvSpPr>
        <p:spPr>
          <a:xfrm>
            <a:off x="6085626" y="4625567"/>
            <a:ext cx="1725930" cy="523220"/>
          </a:xfrm>
          <a:prstGeom prst="rect">
            <a:avLst/>
          </a:prstGeom>
          <a:noFill/>
        </p:spPr>
        <p:txBody>
          <a:bodyPr wrap="square" rtlCol="0">
            <a:spAutoFit/>
          </a:bodyPr>
          <a:lstStyle/>
          <a:p>
            <a:r>
              <a:rPr lang="vi-VN" dirty="0">
                <a:latin typeface="+mj-lt"/>
              </a:rPr>
              <a:t>Máy bay do thám</a:t>
            </a:r>
          </a:p>
          <a:p>
            <a:endParaRPr lang="en-US" dirty="0"/>
          </a:p>
        </p:txBody>
      </p:sp>
    </p:spTree>
    <p:extLst>
      <p:ext uri="{BB962C8B-B14F-4D97-AF65-F5344CB8AC3E}">
        <p14:creationId xmlns:p14="http://schemas.microsoft.com/office/powerpoint/2010/main" val="34947772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grpSp>
        <p:nvGrpSpPr>
          <p:cNvPr id="383" name="Google Shape;383;p43"/>
          <p:cNvGrpSpPr/>
          <p:nvPr/>
        </p:nvGrpSpPr>
        <p:grpSpPr>
          <a:xfrm>
            <a:off x="7766943" y="187509"/>
            <a:ext cx="1052264" cy="366611"/>
            <a:chOff x="257175" y="5362550"/>
            <a:chExt cx="2838775" cy="1166250"/>
          </a:xfrm>
        </p:grpSpPr>
        <p:sp>
          <p:nvSpPr>
            <p:cNvPr id="384" name="Google Shape;384;p43"/>
            <p:cNvSpPr/>
            <p:nvPr/>
          </p:nvSpPr>
          <p:spPr>
            <a:xfrm>
              <a:off x="257175" y="5362550"/>
              <a:ext cx="2838775" cy="1166250"/>
            </a:xfrm>
            <a:custGeom>
              <a:avLst/>
              <a:gdLst/>
              <a:ahLst/>
              <a:cxnLst/>
              <a:rect l="l" t="t" r="r" b="b"/>
              <a:pathLst>
                <a:path w="113551" h="46650" extrusionOk="0">
                  <a:moveTo>
                    <a:pt x="78879" y="1589"/>
                  </a:moveTo>
                  <a:cubicBezTo>
                    <a:pt x="80387" y="1589"/>
                    <a:pt x="81898" y="1673"/>
                    <a:pt x="83410" y="1809"/>
                  </a:cubicBezTo>
                  <a:cubicBezTo>
                    <a:pt x="86790" y="2132"/>
                    <a:pt x="89990" y="3248"/>
                    <a:pt x="93155" y="4434"/>
                  </a:cubicBezTo>
                  <a:cubicBezTo>
                    <a:pt x="94128" y="4793"/>
                    <a:pt x="95063" y="5262"/>
                    <a:pt x="95854" y="5944"/>
                  </a:cubicBezTo>
                  <a:cubicBezTo>
                    <a:pt x="98444" y="8068"/>
                    <a:pt x="99955" y="10801"/>
                    <a:pt x="100493" y="14073"/>
                  </a:cubicBezTo>
                  <a:cubicBezTo>
                    <a:pt x="100852" y="16375"/>
                    <a:pt x="101105" y="18714"/>
                    <a:pt x="101393" y="21016"/>
                  </a:cubicBezTo>
                  <a:cubicBezTo>
                    <a:pt x="101644" y="22777"/>
                    <a:pt x="101825" y="24541"/>
                    <a:pt x="101859" y="26302"/>
                  </a:cubicBezTo>
                  <a:cubicBezTo>
                    <a:pt x="101859" y="26699"/>
                    <a:pt x="101969" y="27130"/>
                    <a:pt x="101753" y="27525"/>
                  </a:cubicBezTo>
                  <a:cubicBezTo>
                    <a:pt x="100026" y="28316"/>
                    <a:pt x="99629" y="29035"/>
                    <a:pt x="99989" y="30583"/>
                  </a:cubicBezTo>
                  <a:cubicBezTo>
                    <a:pt x="100205" y="31481"/>
                    <a:pt x="100602" y="31806"/>
                    <a:pt x="101393" y="31806"/>
                  </a:cubicBezTo>
                  <a:cubicBezTo>
                    <a:pt x="102328" y="31806"/>
                    <a:pt x="102795" y="31446"/>
                    <a:pt x="103010" y="30511"/>
                  </a:cubicBezTo>
                  <a:cubicBezTo>
                    <a:pt x="103082" y="30152"/>
                    <a:pt x="102976" y="29754"/>
                    <a:pt x="103335" y="29432"/>
                  </a:cubicBezTo>
                  <a:cubicBezTo>
                    <a:pt x="104486" y="29792"/>
                    <a:pt x="105709" y="30114"/>
                    <a:pt x="106429" y="31193"/>
                  </a:cubicBezTo>
                  <a:cubicBezTo>
                    <a:pt x="108155" y="33711"/>
                    <a:pt x="109090" y="36444"/>
                    <a:pt x="108405" y="39538"/>
                  </a:cubicBezTo>
                  <a:cubicBezTo>
                    <a:pt x="108299" y="40007"/>
                    <a:pt x="108227" y="40473"/>
                    <a:pt x="108118" y="40942"/>
                  </a:cubicBezTo>
                  <a:cubicBezTo>
                    <a:pt x="108011" y="41408"/>
                    <a:pt x="108155" y="41768"/>
                    <a:pt x="108549" y="41911"/>
                  </a:cubicBezTo>
                  <a:cubicBezTo>
                    <a:pt x="109234" y="42199"/>
                    <a:pt x="109772" y="42703"/>
                    <a:pt x="110457" y="42956"/>
                  </a:cubicBezTo>
                  <a:cubicBezTo>
                    <a:pt x="110995" y="43100"/>
                    <a:pt x="111499" y="43388"/>
                    <a:pt x="111752" y="43926"/>
                  </a:cubicBezTo>
                  <a:cubicBezTo>
                    <a:pt x="111499" y="44285"/>
                    <a:pt x="111104" y="44323"/>
                    <a:pt x="110779" y="44323"/>
                  </a:cubicBezTo>
                  <a:cubicBezTo>
                    <a:pt x="110332" y="44375"/>
                    <a:pt x="109864" y="44408"/>
                    <a:pt x="109404" y="44408"/>
                  </a:cubicBezTo>
                  <a:cubicBezTo>
                    <a:pt x="109238" y="44408"/>
                    <a:pt x="109072" y="44404"/>
                    <a:pt x="108909" y="44395"/>
                  </a:cubicBezTo>
                  <a:cubicBezTo>
                    <a:pt x="106391" y="44141"/>
                    <a:pt x="103839" y="44251"/>
                    <a:pt x="101321" y="44179"/>
                  </a:cubicBezTo>
                  <a:cubicBezTo>
                    <a:pt x="99057" y="44100"/>
                    <a:pt x="96795" y="43965"/>
                    <a:pt x="94532" y="43965"/>
                  </a:cubicBezTo>
                  <a:cubicBezTo>
                    <a:pt x="93666" y="43965"/>
                    <a:pt x="92799" y="43985"/>
                    <a:pt x="91932" y="44035"/>
                  </a:cubicBezTo>
                  <a:cubicBezTo>
                    <a:pt x="91789" y="44035"/>
                    <a:pt x="91682" y="44035"/>
                    <a:pt x="91538" y="43998"/>
                  </a:cubicBezTo>
                  <a:cubicBezTo>
                    <a:pt x="89092" y="43891"/>
                    <a:pt x="86681" y="43675"/>
                    <a:pt x="84235" y="43675"/>
                  </a:cubicBezTo>
                  <a:cubicBezTo>
                    <a:pt x="78840" y="43638"/>
                    <a:pt x="73517" y="42956"/>
                    <a:pt x="68122" y="42740"/>
                  </a:cubicBezTo>
                  <a:cubicBezTo>
                    <a:pt x="65426" y="42631"/>
                    <a:pt x="62764" y="42237"/>
                    <a:pt x="60031" y="42237"/>
                  </a:cubicBezTo>
                  <a:cubicBezTo>
                    <a:pt x="59533" y="42230"/>
                    <a:pt x="59035" y="42227"/>
                    <a:pt x="58538" y="42227"/>
                  </a:cubicBezTo>
                  <a:cubicBezTo>
                    <a:pt x="56049" y="42227"/>
                    <a:pt x="53562" y="42307"/>
                    <a:pt x="51074" y="42487"/>
                  </a:cubicBezTo>
                  <a:cubicBezTo>
                    <a:pt x="48162" y="42668"/>
                    <a:pt x="45284" y="43100"/>
                    <a:pt x="42369" y="43459"/>
                  </a:cubicBezTo>
                  <a:cubicBezTo>
                    <a:pt x="38091" y="43963"/>
                    <a:pt x="33809" y="44213"/>
                    <a:pt x="29493" y="44395"/>
                  </a:cubicBezTo>
                  <a:cubicBezTo>
                    <a:pt x="22012" y="44754"/>
                    <a:pt x="14496" y="44754"/>
                    <a:pt x="7015" y="45148"/>
                  </a:cubicBezTo>
                  <a:cubicBezTo>
                    <a:pt x="6546" y="45186"/>
                    <a:pt x="6114" y="45186"/>
                    <a:pt x="5648" y="45220"/>
                  </a:cubicBezTo>
                  <a:cubicBezTo>
                    <a:pt x="6080" y="44933"/>
                    <a:pt x="6546" y="44826"/>
                    <a:pt x="6871" y="44429"/>
                  </a:cubicBezTo>
                  <a:cubicBezTo>
                    <a:pt x="7591" y="43638"/>
                    <a:pt x="8416" y="42884"/>
                    <a:pt x="8957" y="41983"/>
                  </a:cubicBezTo>
                  <a:cubicBezTo>
                    <a:pt x="10036" y="40257"/>
                    <a:pt x="11510" y="39287"/>
                    <a:pt x="13417" y="38818"/>
                  </a:cubicBezTo>
                  <a:cubicBezTo>
                    <a:pt x="14568" y="38496"/>
                    <a:pt x="15682" y="38136"/>
                    <a:pt x="16798" y="37777"/>
                  </a:cubicBezTo>
                  <a:cubicBezTo>
                    <a:pt x="17518" y="37523"/>
                    <a:pt x="18199" y="37417"/>
                    <a:pt x="18956" y="37417"/>
                  </a:cubicBezTo>
                  <a:cubicBezTo>
                    <a:pt x="20467" y="37417"/>
                    <a:pt x="21906" y="37849"/>
                    <a:pt x="23307" y="38315"/>
                  </a:cubicBezTo>
                  <a:cubicBezTo>
                    <a:pt x="23666" y="38424"/>
                    <a:pt x="23920" y="38674"/>
                    <a:pt x="24135" y="38928"/>
                  </a:cubicBezTo>
                  <a:cubicBezTo>
                    <a:pt x="24425" y="39233"/>
                    <a:pt x="24715" y="39387"/>
                    <a:pt x="24985" y="39387"/>
                  </a:cubicBezTo>
                  <a:cubicBezTo>
                    <a:pt x="25319" y="39387"/>
                    <a:pt x="25623" y="39151"/>
                    <a:pt x="25862" y="38674"/>
                  </a:cubicBezTo>
                  <a:cubicBezTo>
                    <a:pt x="26688" y="36985"/>
                    <a:pt x="28020" y="35725"/>
                    <a:pt x="29674" y="34827"/>
                  </a:cubicBezTo>
                  <a:cubicBezTo>
                    <a:pt x="30581" y="34321"/>
                    <a:pt x="31476" y="33988"/>
                    <a:pt x="32394" y="33988"/>
                  </a:cubicBezTo>
                  <a:cubicBezTo>
                    <a:pt x="33042" y="33988"/>
                    <a:pt x="33701" y="34153"/>
                    <a:pt x="34385" y="34540"/>
                  </a:cubicBezTo>
                  <a:cubicBezTo>
                    <a:pt x="34528" y="34635"/>
                    <a:pt x="34679" y="34681"/>
                    <a:pt x="34827" y="34681"/>
                  </a:cubicBezTo>
                  <a:cubicBezTo>
                    <a:pt x="35014" y="34681"/>
                    <a:pt x="35197" y="34607"/>
                    <a:pt x="35357" y="34468"/>
                  </a:cubicBezTo>
                  <a:cubicBezTo>
                    <a:pt x="35645" y="34214"/>
                    <a:pt x="35680" y="33855"/>
                    <a:pt x="35573" y="33495"/>
                  </a:cubicBezTo>
                  <a:cubicBezTo>
                    <a:pt x="35501" y="33317"/>
                    <a:pt x="35392" y="33135"/>
                    <a:pt x="35285" y="32957"/>
                  </a:cubicBezTo>
                  <a:cubicBezTo>
                    <a:pt x="34854" y="32344"/>
                    <a:pt x="34638" y="31662"/>
                    <a:pt x="34529" y="30905"/>
                  </a:cubicBezTo>
                  <a:cubicBezTo>
                    <a:pt x="34422" y="29683"/>
                    <a:pt x="34350" y="28425"/>
                    <a:pt x="34529" y="27165"/>
                  </a:cubicBezTo>
                  <a:cubicBezTo>
                    <a:pt x="34638" y="26051"/>
                    <a:pt x="34926" y="24935"/>
                    <a:pt x="35501" y="23893"/>
                  </a:cubicBezTo>
                  <a:cubicBezTo>
                    <a:pt x="35789" y="23424"/>
                    <a:pt x="36077" y="22958"/>
                    <a:pt x="36687" y="22814"/>
                  </a:cubicBezTo>
                  <a:cubicBezTo>
                    <a:pt x="37012" y="22886"/>
                    <a:pt x="37228" y="23137"/>
                    <a:pt x="37478" y="23318"/>
                  </a:cubicBezTo>
                  <a:cubicBezTo>
                    <a:pt x="38073" y="23715"/>
                    <a:pt x="38729" y="23897"/>
                    <a:pt x="39446" y="23897"/>
                  </a:cubicBezTo>
                  <a:cubicBezTo>
                    <a:pt x="39509" y="23897"/>
                    <a:pt x="39572" y="23896"/>
                    <a:pt x="39636" y="23893"/>
                  </a:cubicBezTo>
                  <a:cubicBezTo>
                    <a:pt x="40571" y="23856"/>
                    <a:pt x="41003" y="23318"/>
                    <a:pt x="41003" y="22417"/>
                  </a:cubicBezTo>
                  <a:cubicBezTo>
                    <a:pt x="40939" y="21213"/>
                    <a:pt x="39927" y="20318"/>
                    <a:pt x="38681" y="20318"/>
                  </a:cubicBezTo>
                  <a:cubicBezTo>
                    <a:pt x="38512" y="20318"/>
                    <a:pt x="38338" y="20334"/>
                    <a:pt x="38163" y="20368"/>
                  </a:cubicBezTo>
                  <a:cubicBezTo>
                    <a:pt x="37878" y="20399"/>
                    <a:pt x="37621" y="20597"/>
                    <a:pt x="37297" y="20597"/>
                  </a:cubicBezTo>
                  <a:cubicBezTo>
                    <a:pt x="37251" y="20597"/>
                    <a:pt x="37204" y="20593"/>
                    <a:pt x="37156" y="20584"/>
                  </a:cubicBezTo>
                  <a:cubicBezTo>
                    <a:pt x="36902" y="19577"/>
                    <a:pt x="37118" y="18677"/>
                    <a:pt x="37838" y="17885"/>
                  </a:cubicBezTo>
                  <a:cubicBezTo>
                    <a:pt x="38307" y="17382"/>
                    <a:pt x="38845" y="16950"/>
                    <a:pt x="39386" y="16484"/>
                  </a:cubicBezTo>
                  <a:cubicBezTo>
                    <a:pt x="40644" y="15380"/>
                    <a:pt x="42012" y="14939"/>
                    <a:pt x="43447" y="14939"/>
                  </a:cubicBezTo>
                  <a:cubicBezTo>
                    <a:pt x="44348" y="14939"/>
                    <a:pt x="45276" y="15113"/>
                    <a:pt x="46219" y="15405"/>
                  </a:cubicBezTo>
                  <a:cubicBezTo>
                    <a:pt x="46473" y="15477"/>
                    <a:pt x="46694" y="15516"/>
                    <a:pt x="46883" y="15516"/>
                  </a:cubicBezTo>
                  <a:cubicBezTo>
                    <a:pt x="47446" y="15516"/>
                    <a:pt x="47721" y="15178"/>
                    <a:pt x="47693" y="14398"/>
                  </a:cubicBezTo>
                  <a:cubicBezTo>
                    <a:pt x="47621" y="12418"/>
                    <a:pt x="48556" y="11017"/>
                    <a:pt x="50138" y="9866"/>
                  </a:cubicBezTo>
                  <a:cubicBezTo>
                    <a:pt x="53565" y="7392"/>
                    <a:pt x="57361" y="6523"/>
                    <a:pt x="61384" y="6523"/>
                  </a:cubicBezTo>
                  <a:cubicBezTo>
                    <a:pt x="62218" y="6523"/>
                    <a:pt x="63063" y="6561"/>
                    <a:pt x="63915" y="6629"/>
                  </a:cubicBezTo>
                  <a:cubicBezTo>
                    <a:pt x="63997" y="6634"/>
                    <a:pt x="64076" y="6636"/>
                    <a:pt x="64151" y="6636"/>
                  </a:cubicBezTo>
                  <a:cubicBezTo>
                    <a:pt x="64633" y="6636"/>
                    <a:pt x="64980" y="6524"/>
                    <a:pt x="65354" y="6088"/>
                  </a:cubicBezTo>
                  <a:cubicBezTo>
                    <a:pt x="66971" y="4183"/>
                    <a:pt x="69095" y="2995"/>
                    <a:pt x="71503" y="2419"/>
                  </a:cubicBezTo>
                  <a:cubicBezTo>
                    <a:pt x="73940" y="1817"/>
                    <a:pt x="76404" y="1589"/>
                    <a:pt x="78879" y="1589"/>
                  </a:cubicBezTo>
                  <a:close/>
                  <a:moveTo>
                    <a:pt x="79036" y="0"/>
                  </a:moveTo>
                  <a:cubicBezTo>
                    <a:pt x="76553" y="0"/>
                    <a:pt x="74075" y="209"/>
                    <a:pt x="71612" y="730"/>
                  </a:cubicBezTo>
                  <a:cubicBezTo>
                    <a:pt x="69598" y="1162"/>
                    <a:pt x="67762" y="2060"/>
                    <a:pt x="66108" y="3320"/>
                  </a:cubicBezTo>
                  <a:cubicBezTo>
                    <a:pt x="65354" y="3858"/>
                    <a:pt x="64669" y="4543"/>
                    <a:pt x="64203" y="5406"/>
                  </a:cubicBezTo>
                  <a:cubicBezTo>
                    <a:pt x="62709" y="5303"/>
                    <a:pt x="61233" y="5218"/>
                    <a:pt x="59750" y="5218"/>
                  </a:cubicBezTo>
                  <a:cubicBezTo>
                    <a:pt x="59161" y="5218"/>
                    <a:pt x="58572" y="5231"/>
                    <a:pt x="57979" y="5262"/>
                  </a:cubicBezTo>
                  <a:cubicBezTo>
                    <a:pt x="57044" y="5297"/>
                    <a:pt x="56109" y="5478"/>
                    <a:pt x="55246" y="5766"/>
                  </a:cubicBezTo>
                  <a:cubicBezTo>
                    <a:pt x="53088" y="6485"/>
                    <a:pt x="51074" y="7527"/>
                    <a:pt x="49169" y="8750"/>
                  </a:cubicBezTo>
                  <a:cubicBezTo>
                    <a:pt x="47549" y="9794"/>
                    <a:pt x="46579" y="11305"/>
                    <a:pt x="46219" y="13210"/>
                  </a:cubicBezTo>
                  <a:cubicBezTo>
                    <a:pt x="46182" y="13353"/>
                    <a:pt x="46147" y="13463"/>
                    <a:pt x="46110" y="13641"/>
                  </a:cubicBezTo>
                  <a:cubicBezTo>
                    <a:pt x="45252" y="13512"/>
                    <a:pt x="44392" y="13419"/>
                    <a:pt x="43533" y="13419"/>
                  </a:cubicBezTo>
                  <a:cubicBezTo>
                    <a:pt x="43206" y="13419"/>
                    <a:pt x="42878" y="13433"/>
                    <a:pt x="42551" y="13463"/>
                  </a:cubicBezTo>
                  <a:cubicBezTo>
                    <a:pt x="41903" y="13497"/>
                    <a:pt x="41256" y="13607"/>
                    <a:pt x="40643" y="13894"/>
                  </a:cubicBezTo>
                  <a:cubicBezTo>
                    <a:pt x="38882" y="14720"/>
                    <a:pt x="37443" y="15943"/>
                    <a:pt x="36255" y="17491"/>
                  </a:cubicBezTo>
                  <a:cubicBezTo>
                    <a:pt x="35501" y="18389"/>
                    <a:pt x="35464" y="19540"/>
                    <a:pt x="35573" y="20656"/>
                  </a:cubicBezTo>
                  <a:cubicBezTo>
                    <a:pt x="35573" y="20907"/>
                    <a:pt x="35645" y="21122"/>
                    <a:pt x="35717" y="21410"/>
                  </a:cubicBezTo>
                  <a:cubicBezTo>
                    <a:pt x="33271" y="23390"/>
                    <a:pt x="32802" y="26051"/>
                    <a:pt x="32730" y="28857"/>
                  </a:cubicBezTo>
                  <a:cubicBezTo>
                    <a:pt x="32696" y="29970"/>
                    <a:pt x="32768" y="31087"/>
                    <a:pt x="33055" y="32310"/>
                  </a:cubicBezTo>
                  <a:cubicBezTo>
                    <a:pt x="31867" y="32344"/>
                    <a:pt x="30682" y="32310"/>
                    <a:pt x="29674" y="32885"/>
                  </a:cubicBezTo>
                  <a:cubicBezTo>
                    <a:pt x="28702" y="33423"/>
                    <a:pt x="27695" y="33927"/>
                    <a:pt x="26869" y="34683"/>
                  </a:cubicBezTo>
                  <a:cubicBezTo>
                    <a:pt x="26006" y="35437"/>
                    <a:pt x="25321" y="36338"/>
                    <a:pt x="24602" y="37273"/>
                  </a:cubicBezTo>
                  <a:cubicBezTo>
                    <a:pt x="23632" y="36876"/>
                    <a:pt x="22697" y="36554"/>
                    <a:pt x="21724" y="36266"/>
                  </a:cubicBezTo>
                  <a:cubicBezTo>
                    <a:pt x="20802" y="35998"/>
                    <a:pt x="19880" y="35854"/>
                    <a:pt x="18958" y="35854"/>
                  </a:cubicBezTo>
                  <a:cubicBezTo>
                    <a:pt x="17902" y="35854"/>
                    <a:pt x="16846" y="36042"/>
                    <a:pt x="15791" y="36444"/>
                  </a:cubicBezTo>
                  <a:cubicBezTo>
                    <a:pt x="14747" y="36804"/>
                    <a:pt x="13668" y="37092"/>
                    <a:pt x="12626" y="37417"/>
                  </a:cubicBezTo>
                  <a:cubicBezTo>
                    <a:pt x="10540" y="37992"/>
                    <a:pt x="8848" y="39143"/>
                    <a:pt x="7697" y="41014"/>
                  </a:cubicBezTo>
                  <a:cubicBezTo>
                    <a:pt x="7231" y="41839"/>
                    <a:pt x="6402" y="42380"/>
                    <a:pt x="5864" y="43134"/>
                  </a:cubicBezTo>
                  <a:cubicBezTo>
                    <a:pt x="5720" y="43316"/>
                    <a:pt x="5539" y="43350"/>
                    <a:pt x="5323" y="43388"/>
                  </a:cubicBezTo>
                  <a:cubicBezTo>
                    <a:pt x="4172" y="43603"/>
                    <a:pt x="3021" y="43854"/>
                    <a:pt x="1870" y="44107"/>
                  </a:cubicBezTo>
                  <a:cubicBezTo>
                    <a:pt x="1439" y="44213"/>
                    <a:pt x="1044" y="44323"/>
                    <a:pt x="647" y="44467"/>
                  </a:cubicBezTo>
                  <a:cubicBezTo>
                    <a:pt x="288" y="44610"/>
                    <a:pt x="37" y="44898"/>
                    <a:pt x="0" y="45330"/>
                  </a:cubicBezTo>
                  <a:cubicBezTo>
                    <a:pt x="0" y="45796"/>
                    <a:pt x="216" y="46156"/>
                    <a:pt x="613" y="46337"/>
                  </a:cubicBezTo>
                  <a:cubicBezTo>
                    <a:pt x="829" y="46443"/>
                    <a:pt x="1079" y="46553"/>
                    <a:pt x="1295" y="46553"/>
                  </a:cubicBezTo>
                  <a:cubicBezTo>
                    <a:pt x="2271" y="46576"/>
                    <a:pt x="3232" y="46650"/>
                    <a:pt x="4199" y="46650"/>
                  </a:cubicBezTo>
                  <a:cubicBezTo>
                    <a:pt x="4656" y="46650"/>
                    <a:pt x="5114" y="46633"/>
                    <a:pt x="5576" y="46587"/>
                  </a:cubicBezTo>
                  <a:cubicBezTo>
                    <a:pt x="8488" y="46265"/>
                    <a:pt x="11475" y="46227"/>
                    <a:pt x="14424" y="46121"/>
                  </a:cubicBezTo>
                  <a:cubicBezTo>
                    <a:pt x="14507" y="46100"/>
                    <a:pt x="14613" y="46079"/>
                    <a:pt x="14716" y="46079"/>
                  </a:cubicBezTo>
                  <a:cubicBezTo>
                    <a:pt x="14792" y="46079"/>
                    <a:pt x="14867" y="46090"/>
                    <a:pt x="14928" y="46121"/>
                  </a:cubicBezTo>
                  <a:cubicBezTo>
                    <a:pt x="15302" y="46349"/>
                    <a:pt x="15685" y="46415"/>
                    <a:pt x="16068" y="46415"/>
                  </a:cubicBezTo>
                  <a:cubicBezTo>
                    <a:pt x="16530" y="46415"/>
                    <a:pt x="16993" y="46320"/>
                    <a:pt x="17446" y="46299"/>
                  </a:cubicBezTo>
                  <a:cubicBezTo>
                    <a:pt x="23379" y="46121"/>
                    <a:pt x="29277" y="45977"/>
                    <a:pt x="35176" y="45580"/>
                  </a:cubicBezTo>
                  <a:cubicBezTo>
                    <a:pt x="39098" y="45330"/>
                    <a:pt x="42982" y="44898"/>
                    <a:pt x="46867" y="44395"/>
                  </a:cubicBezTo>
                  <a:cubicBezTo>
                    <a:pt x="50185" y="43987"/>
                    <a:pt x="53526" y="43696"/>
                    <a:pt x="56872" y="43696"/>
                  </a:cubicBezTo>
                  <a:cubicBezTo>
                    <a:pt x="57661" y="43696"/>
                    <a:pt x="58450" y="43713"/>
                    <a:pt x="59240" y="43747"/>
                  </a:cubicBezTo>
                  <a:cubicBezTo>
                    <a:pt x="59587" y="43759"/>
                    <a:pt x="59934" y="43763"/>
                    <a:pt x="60282" y="43763"/>
                  </a:cubicBezTo>
                  <a:cubicBezTo>
                    <a:pt x="60977" y="43763"/>
                    <a:pt x="61673" y="43747"/>
                    <a:pt x="62367" y="43747"/>
                  </a:cubicBezTo>
                  <a:cubicBezTo>
                    <a:pt x="63771" y="43747"/>
                    <a:pt x="65210" y="43926"/>
                    <a:pt x="66611" y="44107"/>
                  </a:cubicBezTo>
                  <a:cubicBezTo>
                    <a:pt x="68591" y="44357"/>
                    <a:pt x="70568" y="44285"/>
                    <a:pt x="72547" y="44467"/>
                  </a:cubicBezTo>
                  <a:cubicBezTo>
                    <a:pt x="75425" y="44682"/>
                    <a:pt x="78337" y="45005"/>
                    <a:pt x="81252" y="45042"/>
                  </a:cubicBezTo>
                  <a:cubicBezTo>
                    <a:pt x="85196" y="45103"/>
                    <a:pt x="89090" y="45522"/>
                    <a:pt x="93018" y="45522"/>
                  </a:cubicBezTo>
                  <a:cubicBezTo>
                    <a:pt x="93746" y="45522"/>
                    <a:pt x="94476" y="45507"/>
                    <a:pt x="95207" y="45474"/>
                  </a:cubicBezTo>
                  <a:cubicBezTo>
                    <a:pt x="95587" y="45452"/>
                    <a:pt x="95967" y="45443"/>
                    <a:pt x="96348" y="45443"/>
                  </a:cubicBezTo>
                  <a:cubicBezTo>
                    <a:pt x="97910" y="45443"/>
                    <a:pt x="99472" y="45594"/>
                    <a:pt x="101034" y="45652"/>
                  </a:cubicBezTo>
                  <a:lnTo>
                    <a:pt x="107076" y="45761"/>
                  </a:lnTo>
                  <a:cubicBezTo>
                    <a:pt x="107979" y="45787"/>
                    <a:pt x="108861" y="45872"/>
                    <a:pt x="109753" y="45872"/>
                  </a:cubicBezTo>
                  <a:cubicBezTo>
                    <a:pt x="110069" y="45872"/>
                    <a:pt x="110387" y="45861"/>
                    <a:pt x="110707" y="45833"/>
                  </a:cubicBezTo>
                  <a:cubicBezTo>
                    <a:pt x="111248" y="45761"/>
                    <a:pt x="111752" y="45689"/>
                    <a:pt x="112218" y="45474"/>
                  </a:cubicBezTo>
                  <a:cubicBezTo>
                    <a:pt x="113369" y="44898"/>
                    <a:pt x="113550" y="43566"/>
                    <a:pt x="112615" y="42703"/>
                  </a:cubicBezTo>
                  <a:cubicBezTo>
                    <a:pt x="112074" y="42237"/>
                    <a:pt x="111427" y="41949"/>
                    <a:pt x="110779" y="41733"/>
                  </a:cubicBezTo>
                  <a:cubicBezTo>
                    <a:pt x="109953" y="41480"/>
                    <a:pt x="109700" y="41086"/>
                    <a:pt x="109916" y="40257"/>
                  </a:cubicBezTo>
                  <a:cubicBezTo>
                    <a:pt x="110851" y="37057"/>
                    <a:pt x="109881" y="34180"/>
                    <a:pt x="108371" y="31409"/>
                  </a:cubicBezTo>
                  <a:cubicBezTo>
                    <a:pt x="107614" y="30008"/>
                    <a:pt x="106501" y="29001"/>
                    <a:pt x="104990" y="28460"/>
                  </a:cubicBezTo>
                  <a:cubicBezTo>
                    <a:pt x="104449" y="28281"/>
                    <a:pt x="103911" y="28137"/>
                    <a:pt x="103407" y="27740"/>
                  </a:cubicBezTo>
                  <a:cubicBezTo>
                    <a:pt x="103586" y="25836"/>
                    <a:pt x="103370" y="23928"/>
                    <a:pt x="103082" y="21986"/>
                  </a:cubicBezTo>
                  <a:cubicBezTo>
                    <a:pt x="102616" y="18786"/>
                    <a:pt x="102507" y="15477"/>
                    <a:pt x="101681" y="12312"/>
                  </a:cubicBezTo>
                  <a:cubicBezTo>
                    <a:pt x="100421" y="7671"/>
                    <a:pt x="97615" y="4327"/>
                    <a:pt x="92977" y="2673"/>
                  </a:cubicBezTo>
                  <a:cubicBezTo>
                    <a:pt x="89702" y="1484"/>
                    <a:pt x="86431" y="405"/>
                    <a:pt x="82906" y="155"/>
                  </a:cubicBezTo>
                  <a:cubicBezTo>
                    <a:pt x="81615" y="57"/>
                    <a:pt x="80325" y="0"/>
                    <a:pt x="790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3"/>
            <p:cNvSpPr/>
            <p:nvPr/>
          </p:nvSpPr>
          <p:spPr>
            <a:xfrm>
              <a:off x="1807350" y="5607275"/>
              <a:ext cx="53025" cy="49600"/>
            </a:xfrm>
            <a:custGeom>
              <a:avLst/>
              <a:gdLst/>
              <a:ahLst/>
              <a:cxnLst/>
              <a:rect l="l" t="t" r="r" b="b"/>
              <a:pathLst>
                <a:path w="2121" h="1984" extrusionOk="0">
                  <a:moveTo>
                    <a:pt x="1480" y="1"/>
                  </a:moveTo>
                  <a:cubicBezTo>
                    <a:pt x="927" y="1"/>
                    <a:pt x="1" y="784"/>
                    <a:pt x="1" y="1372"/>
                  </a:cubicBezTo>
                  <a:cubicBezTo>
                    <a:pt x="38" y="1732"/>
                    <a:pt x="254" y="1947"/>
                    <a:pt x="648" y="1982"/>
                  </a:cubicBezTo>
                  <a:cubicBezTo>
                    <a:pt x="663" y="1983"/>
                    <a:pt x="677" y="1983"/>
                    <a:pt x="692" y="1983"/>
                  </a:cubicBezTo>
                  <a:cubicBezTo>
                    <a:pt x="1398" y="1983"/>
                    <a:pt x="2120" y="1105"/>
                    <a:pt x="1943" y="437"/>
                  </a:cubicBezTo>
                  <a:cubicBezTo>
                    <a:pt x="1908" y="221"/>
                    <a:pt x="1799" y="40"/>
                    <a:pt x="1549" y="5"/>
                  </a:cubicBezTo>
                  <a:cubicBezTo>
                    <a:pt x="1526" y="2"/>
                    <a:pt x="1503" y="1"/>
                    <a:pt x="14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3"/>
            <p:cNvSpPr/>
            <p:nvPr/>
          </p:nvSpPr>
          <p:spPr>
            <a:xfrm>
              <a:off x="2704725" y="5978700"/>
              <a:ext cx="45000" cy="53125"/>
            </a:xfrm>
            <a:custGeom>
              <a:avLst/>
              <a:gdLst/>
              <a:ahLst/>
              <a:cxnLst/>
              <a:rect l="l" t="t" r="r" b="b"/>
              <a:pathLst>
                <a:path w="1800" h="2125" extrusionOk="0">
                  <a:moveTo>
                    <a:pt x="1157" y="0"/>
                  </a:moveTo>
                  <a:cubicBezTo>
                    <a:pt x="657" y="0"/>
                    <a:pt x="1" y="771"/>
                    <a:pt x="1" y="1368"/>
                  </a:cubicBezTo>
                  <a:cubicBezTo>
                    <a:pt x="38" y="1800"/>
                    <a:pt x="398" y="2125"/>
                    <a:pt x="830" y="2125"/>
                  </a:cubicBezTo>
                  <a:cubicBezTo>
                    <a:pt x="1368" y="2087"/>
                    <a:pt x="1799" y="1440"/>
                    <a:pt x="1765" y="686"/>
                  </a:cubicBezTo>
                  <a:cubicBezTo>
                    <a:pt x="1693" y="398"/>
                    <a:pt x="1655" y="1"/>
                    <a:pt x="1189" y="1"/>
                  </a:cubicBezTo>
                  <a:cubicBezTo>
                    <a:pt x="1179" y="0"/>
                    <a:pt x="1168" y="0"/>
                    <a:pt x="11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3"/>
            <p:cNvSpPr/>
            <p:nvPr/>
          </p:nvSpPr>
          <p:spPr>
            <a:xfrm>
              <a:off x="1732750" y="5626175"/>
              <a:ext cx="46750" cy="41500"/>
            </a:xfrm>
            <a:custGeom>
              <a:avLst/>
              <a:gdLst/>
              <a:ahLst/>
              <a:cxnLst/>
              <a:rect l="l" t="t" r="r" b="b"/>
              <a:pathLst>
                <a:path w="1870" h="1660" extrusionOk="0">
                  <a:moveTo>
                    <a:pt x="1071" y="0"/>
                  </a:moveTo>
                  <a:cubicBezTo>
                    <a:pt x="1050" y="0"/>
                    <a:pt x="1029" y="1"/>
                    <a:pt x="1008" y="3"/>
                  </a:cubicBezTo>
                  <a:cubicBezTo>
                    <a:pt x="467" y="3"/>
                    <a:pt x="1" y="472"/>
                    <a:pt x="1" y="976"/>
                  </a:cubicBezTo>
                  <a:cubicBezTo>
                    <a:pt x="1" y="1370"/>
                    <a:pt x="288" y="1657"/>
                    <a:pt x="720" y="1657"/>
                  </a:cubicBezTo>
                  <a:cubicBezTo>
                    <a:pt x="740" y="1659"/>
                    <a:pt x="761" y="1659"/>
                    <a:pt x="781" y="1659"/>
                  </a:cubicBezTo>
                  <a:cubicBezTo>
                    <a:pt x="1335" y="1659"/>
                    <a:pt x="1870" y="1174"/>
                    <a:pt x="1834" y="688"/>
                  </a:cubicBezTo>
                  <a:cubicBezTo>
                    <a:pt x="1834" y="310"/>
                    <a:pt x="1477" y="0"/>
                    <a:pt x="1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3"/>
            <p:cNvSpPr/>
            <p:nvPr/>
          </p:nvSpPr>
          <p:spPr>
            <a:xfrm>
              <a:off x="1222025" y="6308750"/>
              <a:ext cx="39575" cy="37875"/>
            </a:xfrm>
            <a:custGeom>
              <a:avLst/>
              <a:gdLst/>
              <a:ahLst/>
              <a:cxnLst/>
              <a:rect l="l" t="t" r="r" b="b"/>
              <a:pathLst>
                <a:path w="1583" h="1515" extrusionOk="0">
                  <a:moveTo>
                    <a:pt x="538" y="1"/>
                  </a:moveTo>
                  <a:cubicBezTo>
                    <a:pt x="216" y="35"/>
                    <a:pt x="0" y="216"/>
                    <a:pt x="0" y="576"/>
                  </a:cubicBezTo>
                  <a:cubicBezTo>
                    <a:pt x="0" y="1042"/>
                    <a:pt x="432" y="1511"/>
                    <a:pt x="826" y="1511"/>
                  </a:cubicBezTo>
                  <a:cubicBezTo>
                    <a:pt x="851" y="1513"/>
                    <a:pt x="874" y="1514"/>
                    <a:pt x="898" y="1514"/>
                  </a:cubicBezTo>
                  <a:cubicBezTo>
                    <a:pt x="1253" y="1514"/>
                    <a:pt x="1476" y="1271"/>
                    <a:pt x="1511" y="898"/>
                  </a:cubicBezTo>
                  <a:cubicBezTo>
                    <a:pt x="1583" y="504"/>
                    <a:pt x="1079" y="1"/>
                    <a:pt x="5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3"/>
            <p:cNvSpPr/>
            <p:nvPr/>
          </p:nvSpPr>
          <p:spPr>
            <a:xfrm>
              <a:off x="2673300" y="5965200"/>
              <a:ext cx="35950" cy="32525"/>
            </a:xfrm>
            <a:custGeom>
              <a:avLst/>
              <a:gdLst/>
              <a:ahLst/>
              <a:cxnLst/>
              <a:rect l="l" t="t" r="r" b="b"/>
              <a:pathLst>
                <a:path w="1438" h="1301" extrusionOk="0">
                  <a:moveTo>
                    <a:pt x="836" y="0"/>
                  </a:moveTo>
                  <a:cubicBezTo>
                    <a:pt x="423" y="0"/>
                    <a:pt x="1" y="344"/>
                    <a:pt x="1" y="722"/>
                  </a:cubicBezTo>
                  <a:cubicBezTo>
                    <a:pt x="35" y="1045"/>
                    <a:pt x="251" y="1260"/>
                    <a:pt x="611" y="1298"/>
                  </a:cubicBezTo>
                  <a:cubicBezTo>
                    <a:pt x="627" y="1299"/>
                    <a:pt x="643" y="1300"/>
                    <a:pt x="660" y="1300"/>
                  </a:cubicBezTo>
                  <a:cubicBezTo>
                    <a:pt x="1042" y="1300"/>
                    <a:pt x="1438" y="921"/>
                    <a:pt x="1402" y="507"/>
                  </a:cubicBezTo>
                  <a:cubicBezTo>
                    <a:pt x="1402" y="181"/>
                    <a:pt x="1186" y="3"/>
                    <a:pt x="898" y="3"/>
                  </a:cubicBezTo>
                  <a:cubicBezTo>
                    <a:pt x="877" y="1"/>
                    <a:pt x="857" y="0"/>
                    <a:pt x="8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3"/>
            <p:cNvSpPr/>
            <p:nvPr/>
          </p:nvSpPr>
          <p:spPr>
            <a:xfrm>
              <a:off x="2741650" y="5888575"/>
              <a:ext cx="28775" cy="35825"/>
            </a:xfrm>
            <a:custGeom>
              <a:avLst/>
              <a:gdLst/>
              <a:ahLst/>
              <a:cxnLst/>
              <a:rect l="l" t="t" r="r" b="b"/>
              <a:pathLst>
                <a:path w="1151" h="1433" extrusionOk="0">
                  <a:moveTo>
                    <a:pt x="574" y="1"/>
                  </a:moveTo>
                  <a:cubicBezTo>
                    <a:pt x="550" y="1"/>
                    <a:pt x="527" y="4"/>
                    <a:pt x="504" y="9"/>
                  </a:cubicBezTo>
                  <a:cubicBezTo>
                    <a:pt x="107" y="119"/>
                    <a:pt x="35" y="441"/>
                    <a:pt x="0" y="766"/>
                  </a:cubicBezTo>
                  <a:cubicBezTo>
                    <a:pt x="30" y="1113"/>
                    <a:pt x="312" y="1433"/>
                    <a:pt x="575" y="1433"/>
                  </a:cubicBezTo>
                  <a:cubicBezTo>
                    <a:pt x="611" y="1433"/>
                    <a:pt x="647" y="1426"/>
                    <a:pt x="682" y="1414"/>
                  </a:cubicBezTo>
                  <a:cubicBezTo>
                    <a:pt x="1042" y="1304"/>
                    <a:pt x="1151" y="1017"/>
                    <a:pt x="1151" y="694"/>
                  </a:cubicBezTo>
                  <a:cubicBezTo>
                    <a:pt x="1151" y="363"/>
                    <a:pt x="847" y="1"/>
                    <a:pt x="5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3"/>
            <p:cNvSpPr/>
            <p:nvPr/>
          </p:nvSpPr>
          <p:spPr>
            <a:xfrm>
              <a:off x="398375" y="5402250"/>
              <a:ext cx="2652600" cy="1090825"/>
            </a:xfrm>
            <a:custGeom>
              <a:avLst/>
              <a:gdLst/>
              <a:ahLst/>
              <a:cxnLst/>
              <a:rect l="l" t="t" r="r" b="b"/>
              <a:pathLst>
                <a:path w="106104" h="43633" extrusionOk="0">
                  <a:moveTo>
                    <a:pt x="57839" y="8202"/>
                  </a:moveTo>
                  <a:cubicBezTo>
                    <a:pt x="57862" y="8202"/>
                    <a:pt x="57885" y="8203"/>
                    <a:pt x="57908" y="8206"/>
                  </a:cubicBezTo>
                  <a:cubicBezTo>
                    <a:pt x="58158" y="8241"/>
                    <a:pt x="58267" y="8422"/>
                    <a:pt x="58302" y="8638"/>
                  </a:cubicBezTo>
                  <a:cubicBezTo>
                    <a:pt x="58479" y="9306"/>
                    <a:pt x="57757" y="10184"/>
                    <a:pt x="57051" y="10184"/>
                  </a:cubicBezTo>
                  <a:cubicBezTo>
                    <a:pt x="57036" y="10184"/>
                    <a:pt x="57022" y="10184"/>
                    <a:pt x="57007" y="10183"/>
                  </a:cubicBezTo>
                  <a:cubicBezTo>
                    <a:pt x="56613" y="10148"/>
                    <a:pt x="56397" y="9933"/>
                    <a:pt x="56360" y="9573"/>
                  </a:cubicBezTo>
                  <a:cubicBezTo>
                    <a:pt x="56360" y="8985"/>
                    <a:pt x="57286" y="8202"/>
                    <a:pt x="57839" y="8202"/>
                  </a:cubicBezTo>
                  <a:close/>
                  <a:moveTo>
                    <a:pt x="54446" y="8957"/>
                  </a:moveTo>
                  <a:cubicBezTo>
                    <a:pt x="54852" y="8957"/>
                    <a:pt x="55209" y="9267"/>
                    <a:pt x="55209" y="9645"/>
                  </a:cubicBezTo>
                  <a:cubicBezTo>
                    <a:pt x="55245" y="10131"/>
                    <a:pt x="54710" y="10616"/>
                    <a:pt x="54156" y="10616"/>
                  </a:cubicBezTo>
                  <a:cubicBezTo>
                    <a:pt x="54136" y="10616"/>
                    <a:pt x="54115" y="10616"/>
                    <a:pt x="54095" y="10614"/>
                  </a:cubicBezTo>
                  <a:cubicBezTo>
                    <a:pt x="53663" y="10614"/>
                    <a:pt x="53376" y="10327"/>
                    <a:pt x="53376" y="9933"/>
                  </a:cubicBezTo>
                  <a:cubicBezTo>
                    <a:pt x="53376" y="9429"/>
                    <a:pt x="53842" y="8960"/>
                    <a:pt x="54383" y="8960"/>
                  </a:cubicBezTo>
                  <a:cubicBezTo>
                    <a:pt x="54404" y="8958"/>
                    <a:pt x="54425" y="8957"/>
                    <a:pt x="54446" y="8957"/>
                  </a:cubicBezTo>
                  <a:close/>
                  <a:moveTo>
                    <a:pt x="94305" y="19454"/>
                  </a:moveTo>
                  <a:cubicBezTo>
                    <a:pt x="94578" y="19454"/>
                    <a:pt x="94882" y="19816"/>
                    <a:pt x="94882" y="20147"/>
                  </a:cubicBezTo>
                  <a:cubicBezTo>
                    <a:pt x="94882" y="20470"/>
                    <a:pt x="94773" y="20757"/>
                    <a:pt x="94413" y="20867"/>
                  </a:cubicBezTo>
                  <a:cubicBezTo>
                    <a:pt x="94378" y="20879"/>
                    <a:pt x="94342" y="20886"/>
                    <a:pt x="94306" y="20886"/>
                  </a:cubicBezTo>
                  <a:cubicBezTo>
                    <a:pt x="94043" y="20886"/>
                    <a:pt x="93761" y="20566"/>
                    <a:pt x="93731" y="20219"/>
                  </a:cubicBezTo>
                  <a:cubicBezTo>
                    <a:pt x="93766" y="19894"/>
                    <a:pt x="93838" y="19572"/>
                    <a:pt x="94235" y="19462"/>
                  </a:cubicBezTo>
                  <a:cubicBezTo>
                    <a:pt x="94258" y="19457"/>
                    <a:pt x="94281" y="19454"/>
                    <a:pt x="94305" y="19454"/>
                  </a:cubicBezTo>
                  <a:close/>
                  <a:moveTo>
                    <a:pt x="91833" y="22518"/>
                  </a:moveTo>
                  <a:cubicBezTo>
                    <a:pt x="91854" y="22518"/>
                    <a:pt x="91874" y="22519"/>
                    <a:pt x="91895" y="22521"/>
                  </a:cubicBezTo>
                  <a:cubicBezTo>
                    <a:pt x="92183" y="22521"/>
                    <a:pt x="92399" y="22699"/>
                    <a:pt x="92399" y="23025"/>
                  </a:cubicBezTo>
                  <a:cubicBezTo>
                    <a:pt x="92435" y="23439"/>
                    <a:pt x="92039" y="23818"/>
                    <a:pt x="91657" y="23818"/>
                  </a:cubicBezTo>
                  <a:cubicBezTo>
                    <a:pt x="91640" y="23818"/>
                    <a:pt x="91624" y="23817"/>
                    <a:pt x="91608" y="23816"/>
                  </a:cubicBezTo>
                  <a:cubicBezTo>
                    <a:pt x="91248" y="23778"/>
                    <a:pt x="91032" y="23563"/>
                    <a:pt x="90998" y="23240"/>
                  </a:cubicBezTo>
                  <a:cubicBezTo>
                    <a:pt x="90998" y="22862"/>
                    <a:pt x="91420" y="22518"/>
                    <a:pt x="91833" y="22518"/>
                  </a:cubicBezTo>
                  <a:close/>
                  <a:moveTo>
                    <a:pt x="93411" y="23058"/>
                  </a:moveTo>
                  <a:cubicBezTo>
                    <a:pt x="93422" y="23058"/>
                    <a:pt x="93433" y="23058"/>
                    <a:pt x="93443" y="23059"/>
                  </a:cubicBezTo>
                  <a:cubicBezTo>
                    <a:pt x="93909" y="23059"/>
                    <a:pt x="93947" y="23456"/>
                    <a:pt x="94019" y="23744"/>
                  </a:cubicBezTo>
                  <a:cubicBezTo>
                    <a:pt x="94053" y="24498"/>
                    <a:pt x="93622" y="25145"/>
                    <a:pt x="93084" y="25183"/>
                  </a:cubicBezTo>
                  <a:cubicBezTo>
                    <a:pt x="92652" y="25183"/>
                    <a:pt x="92292" y="24858"/>
                    <a:pt x="92255" y="24426"/>
                  </a:cubicBezTo>
                  <a:cubicBezTo>
                    <a:pt x="92255" y="23829"/>
                    <a:pt x="92911" y="23058"/>
                    <a:pt x="93411" y="23058"/>
                  </a:cubicBezTo>
                  <a:close/>
                  <a:moveTo>
                    <a:pt x="33484" y="36261"/>
                  </a:moveTo>
                  <a:cubicBezTo>
                    <a:pt x="34025" y="36261"/>
                    <a:pt x="34529" y="36764"/>
                    <a:pt x="34457" y="37158"/>
                  </a:cubicBezTo>
                  <a:cubicBezTo>
                    <a:pt x="34422" y="37531"/>
                    <a:pt x="34199" y="37774"/>
                    <a:pt x="33844" y="37774"/>
                  </a:cubicBezTo>
                  <a:cubicBezTo>
                    <a:pt x="33820" y="37774"/>
                    <a:pt x="33797" y="37773"/>
                    <a:pt x="33772" y="37771"/>
                  </a:cubicBezTo>
                  <a:cubicBezTo>
                    <a:pt x="33378" y="37771"/>
                    <a:pt x="32946" y="37302"/>
                    <a:pt x="32946" y="36836"/>
                  </a:cubicBezTo>
                  <a:cubicBezTo>
                    <a:pt x="32946" y="36476"/>
                    <a:pt x="33162" y="36295"/>
                    <a:pt x="33484" y="36261"/>
                  </a:cubicBezTo>
                  <a:close/>
                  <a:moveTo>
                    <a:pt x="73231" y="1"/>
                  </a:moveTo>
                  <a:cubicBezTo>
                    <a:pt x="70756" y="1"/>
                    <a:pt x="68292" y="229"/>
                    <a:pt x="65855" y="831"/>
                  </a:cubicBezTo>
                  <a:cubicBezTo>
                    <a:pt x="63447" y="1407"/>
                    <a:pt x="61323" y="2595"/>
                    <a:pt x="59706" y="4500"/>
                  </a:cubicBezTo>
                  <a:cubicBezTo>
                    <a:pt x="59332" y="4936"/>
                    <a:pt x="58985" y="5048"/>
                    <a:pt x="58503" y="5048"/>
                  </a:cubicBezTo>
                  <a:cubicBezTo>
                    <a:pt x="58428" y="5048"/>
                    <a:pt x="58349" y="5046"/>
                    <a:pt x="58267" y="5041"/>
                  </a:cubicBezTo>
                  <a:cubicBezTo>
                    <a:pt x="57415" y="4973"/>
                    <a:pt x="56570" y="4935"/>
                    <a:pt x="55736" y="4935"/>
                  </a:cubicBezTo>
                  <a:cubicBezTo>
                    <a:pt x="51713" y="4935"/>
                    <a:pt x="47917" y="5804"/>
                    <a:pt x="44490" y="8278"/>
                  </a:cubicBezTo>
                  <a:cubicBezTo>
                    <a:pt x="42908" y="9429"/>
                    <a:pt x="41973" y="10830"/>
                    <a:pt x="42045" y="12810"/>
                  </a:cubicBezTo>
                  <a:cubicBezTo>
                    <a:pt x="42073" y="13590"/>
                    <a:pt x="41798" y="13928"/>
                    <a:pt x="41235" y="13928"/>
                  </a:cubicBezTo>
                  <a:cubicBezTo>
                    <a:pt x="41046" y="13928"/>
                    <a:pt x="40825" y="13889"/>
                    <a:pt x="40571" y="13817"/>
                  </a:cubicBezTo>
                  <a:cubicBezTo>
                    <a:pt x="39628" y="13525"/>
                    <a:pt x="38700" y="13351"/>
                    <a:pt x="37799" y="13351"/>
                  </a:cubicBezTo>
                  <a:cubicBezTo>
                    <a:pt x="36364" y="13351"/>
                    <a:pt x="34996" y="13792"/>
                    <a:pt x="33738" y="14896"/>
                  </a:cubicBezTo>
                  <a:cubicBezTo>
                    <a:pt x="33197" y="15362"/>
                    <a:pt x="32659" y="15794"/>
                    <a:pt x="32190" y="16297"/>
                  </a:cubicBezTo>
                  <a:cubicBezTo>
                    <a:pt x="31470" y="17089"/>
                    <a:pt x="31254" y="17989"/>
                    <a:pt x="31508" y="18996"/>
                  </a:cubicBezTo>
                  <a:cubicBezTo>
                    <a:pt x="31556" y="19005"/>
                    <a:pt x="31603" y="19009"/>
                    <a:pt x="31649" y="19009"/>
                  </a:cubicBezTo>
                  <a:cubicBezTo>
                    <a:pt x="31973" y="19009"/>
                    <a:pt x="32230" y="18811"/>
                    <a:pt x="32515" y="18780"/>
                  </a:cubicBezTo>
                  <a:cubicBezTo>
                    <a:pt x="32690" y="18746"/>
                    <a:pt x="32864" y="18730"/>
                    <a:pt x="33033" y="18730"/>
                  </a:cubicBezTo>
                  <a:cubicBezTo>
                    <a:pt x="34279" y="18730"/>
                    <a:pt x="35291" y="19625"/>
                    <a:pt x="35355" y="20829"/>
                  </a:cubicBezTo>
                  <a:cubicBezTo>
                    <a:pt x="35355" y="21730"/>
                    <a:pt x="34923" y="22268"/>
                    <a:pt x="33988" y="22305"/>
                  </a:cubicBezTo>
                  <a:cubicBezTo>
                    <a:pt x="33924" y="22308"/>
                    <a:pt x="33861" y="22309"/>
                    <a:pt x="33798" y="22309"/>
                  </a:cubicBezTo>
                  <a:cubicBezTo>
                    <a:pt x="33081" y="22309"/>
                    <a:pt x="32425" y="22127"/>
                    <a:pt x="31830" y="21730"/>
                  </a:cubicBezTo>
                  <a:cubicBezTo>
                    <a:pt x="31580" y="21549"/>
                    <a:pt x="31364" y="21298"/>
                    <a:pt x="31039" y="21226"/>
                  </a:cubicBezTo>
                  <a:cubicBezTo>
                    <a:pt x="30429" y="21370"/>
                    <a:pt x="30141" y="21836"/>
                    <a:pt x="29853" y="22305"/>
                  </a:cubicBezTo>
                  <a:cubicBezTo>
                    <a:pt x="29278" y="23347"/>
                    <a:pt x="28990" y="24463"/>
                    <a:pt x="28881" y="25577"/>
                  </a:cubicBezTo>
                  <a:cubicBezTo>
                    <a:pt x="28702" y="26837"/>
                    <a:pt x="28774" y="28095"/>
                    <a:pt x="28881" y="29317"/>
                  </a:cubicBezTo>
                  <a:cubicBezTo>
                    <a:pt x="28990" y="30074"/>
                    <a:pt x="29206" y="30756"/>
                    <a:pt x="29637" y="31369"/>
                  </a:cubicBezTo>
                  <a:cubicBezTo>
                    <a:pt x="29744" y="31547"/>
                    <a:pt x="29853" y="31729"/>
                    <a:pt x="29925" y="31907"/>
                  </a:cubicBezTo>
                  <a:cubicBezTo>
                    <a:pt x="30032" y="32267"/>
                    <a:pt x="29997" y="32626"/>
                    <a:pt x="29709" y="32880"/>
                  </a:cubicBezTo>
                  <a:cubicBezTo>
                    <a:pt x="29549" y="33019"/>
                    <a:pt x="29366" y="33093"/>
                    <a:pt x="29179" y="33093"/>
                  </a:cubicBezTo>
                  <a:cubicBezTo>
                    <a:pt x="29031" y="33093"/>
                    <a:pt x="28880" y="33047"/>
                    <a:pt x="28737" y="32952"/>
                  </a:cubicBezTo>
                  <a:cubicBezTo>
                    <a:pt x="28053" y="32565"/>
                    <a:pt x="27394" y="32400"/>
                    <a:pt x="26746" y="32400"/>
                  </a:cubicBezTo>
                  <a:cubicBezTo>
                    <a:pt x="25828" y="32400"/>
                    <a:pt x="24933" y="32733"/>
                    <a:pt x="24026" y="33239"/>
                  </a:cubicBezTo>
                  <a:cubicBezTo>
                    <a:pt x="22372" y="34137"/>
                    <a:pt x="21040" y="35397"/>
                    <a:pt x="20214" y="37086"/>
                  </a:cubicBezTo>
                  <a:cubicBezTo>
                    <a:pt x="19975" y="37563"/>
                    <a:pt x="19671" y="37799"/>
                    <a:pt x="19337" y="37799"/>
                  </a:cubicBezTo>
                  <a:cubicBezTo>
                    <a:pt x="19067" y="37799"/>
                    <a:pt x="18777" y="37645"/>
                    <a:pt x="18487" y="37340"/>
                  </a:cubicBezTo>
                  <a:cubicBezTo>
                    <a:pt x="18272" y="37086"/>
                    <a:pt x="18018" y="36836"/>
                    <a:pt x="17659" y="36727"/>
                  </a:cubicBezTo>
                  <a:cubicBezTo>
                    <a:pt x="16258" y="36261"/>
                    <a:pt x="14819" y="35829"/>
                    <a:pt x="13308" y="35829"/>
                  </a:cubicBezTo>
                  <a:cubicBezTo>
                    <a:pt x="12551" y="35829"/>
                    <a:pt x="11870" y="35935"/>
                    <a:pt x="11150" y="36189"/>
                  </a:cubicBezTo>
                  <a:cubicBezTo>
                    <a:pt x="10034" y="36548"/>
                    <a:pt x="8920" y="36908"/>
                    <a:pt x="7769" y="37230"/>
                  </a:cubicBezTo>
                  <a:cubicBezTo>
                    <a:pt x="5862" y="37699"/>
                    <a:pt x="4388" y="38669"/>
                    <a:pt x="3309" y="40395"/>
                  </a:cubicBezTo>
                  <a:cubicBezTo>
                    <a:pt x="2768" y="41296"/>
                    <a:pt x="1943" y="42050"/>
                    <a:pt x="1223" y="42841"/>
                  </a:cubicBezTo>
                  <a:cubicBezTo>
                    <a:pt x="898" y="43238"/>
                    <a:pt x="432" y="43345"/>
                    <a:pt x="0" y="43632"/>
                  </a:cubicBezTo>
                  <a:cubicBezTo>
                    <a:pt x="466" y="43598"/>
                    <a:pt x="898" y="43598"/>
                    <a:pt x="1367" y="43560"/>
                  </a:cubicBezTo>
                  <a:cubicBezTo>
                    <a:pt x="8848" y="43166"/>
                    <a:pt x="16364" y="43166"/>
                    <a:pt x="23845" y="42807"/>
                  </a:cubicBezTo>
                  <a:cubicBezTo>
                    <a:pt x="28161" y="42625"/>
                    <a:pt x="32443" y="42375"/>
                    <a:pt x="36721" y="41871"/>
                  </a:cubicBezTo>
                  <a:cubicBezTo>
                    <a:pt x="39636" y="41512"/>
                    <a:pt x="42514" y="41080"/>
                    <a:pt x="45426" y="40899"/>
                  </a:cubicBezTo>
                  <a:cubicBezTo>
                    <a:pt x="47914" y="40719"/>
                    <a:pt x="50401" y="40639"/>
                    <a:pt x="52890" y="40639"/>
                  </a:cubicBezTo>
                  <a:cubicBezTo>
                    <a:pt x="53387" y="40639"/>
                    <a:pt x="53885" y="40642"/>
                    <a:pt x="54383" y="40649"/>
                  </a:cubicBezTo>
                  <a:cubicBezTo>
                    <a:pt x="57116" y="40649"/>
                    <a:pt x="59778" y="41043"/>
                    <a:pt x="62474" y="41152"/>
                  </a:cubicBezTo>
                  <a:cubicBezTo>
                    <a:pt x="67869" y="41368"/>
                    <a:pt x="73192" y="42050"/>
                    <a:pt x="78587" y="42087"/>
                  </a:cubicBezTo>
                  <a:cubicBezTo>
                    <a:pt x="81033" y="42087"/>
                    <a:pt x="83444" y="42303"/>
                    <a:pt x="85890" y="42410"/>
                  </a:cubicBezTo>
                  <a:cubicBezTo>
                    <a:pt x="86034" y="42447"/>
                    <a:pt x="86141" y="42447"/>
                    <a:pt x="86284" y="42447"/>
                  </a:cubicBezTo>
                  <a:cubicBezTo>
                    <a:pt x="87151" y="42397"/>
                    <a:pt x="88018" y="42377"/>
                    <a:pt x="88884" y="42377"/>
                  </a:cubicBezTo>
                  <a:cubicBezTo>
                    <a:pt x="91147" y="42377"/>
                    <a:pt x="93409" y="42512"/>
                    <a:pt x="95673" y="42591"/>
                  </a:cubicBezTo>
                  <a:cubicBezTo>
                    <a:pt x="98191" y="42663"/>
                    <a:pt x="100743" y="42553"/>
                    <a:pt x="103261" y="42807"/>
                  </a:cubicBezTo>
                  <a:cubicBezTo>
                    <a:pt x="103424" y="42816"/>
                    <a:pt x="103590" y="42820"/>
                    <a:pt x="103756" y="42820"/>
                  </a:cubicBezTo>
                  <a:cubicBezTo>
                    <a:pt x="104216" y="42820"/>
                    <a:pt x="104684" y="42787"/>
                    <a:pt x="105131" y="42735"/>
                  </a:cubicBezTo>
                  <a:cubicBezTo>
                    <a:pt x="105456" y="42735"/>
                    <a:pt x="105851" y="42697"/>
                    <a:pt x="106104" y="42338"/>
                  </a:cubicBezTo>
                  <a:cubicBezTo>
                    <a:pt x="105851" y="41800"/>
                    <a:pt x="105347" y="41512"/>
                    <a:pt x="104809" y="41368"/>
                  </a:cubicBezTo>
                  <a:cubicBezTo>
                    <a:pt x="104124" y="41115"/>
                    <a:pt x="103586" y="40611"/>
                    <a:pt x="102901" y="40323"/>
                  </a:cubicBezTo>
                  <a:cubicBezTo>
                    <a:pt x="102507" y="40180"/>
                    <a:pt x="102363" y="39820"/>
                    <a:pt x="102470" y="39354"/>
                  </a:cubicBezTo>
                  <a:cubicBezTo>
                    <a:pt x="102579" y="38885"/>
                    <a:pt x="102651" y="38419"/>
                    <a:pt x="102757" y="37950"/>
                  </a:cubicBezTo>
                  <a:cubicBezTo>
                    <a:pt x="103442" y="34856"/>
                    <a:pt x="102507" y="32123"/>
                    <a:pt x="100781" y="29605"/>
                  </a:cubicBezTo>
                  <a:cubicBezTo>
                    <a:pt x="100061" y="28526"/>
                    <a:pt x="98838" y="28204"/>
                    <a:pt x="97687" y="27844"/>
                  </a:cubicBezTo>
                  <a:cubicBezTo>
                    <a:pt x="97328" y="28166"/>
                    <a:pt x="97434" y="28564"/>
                    <a:pt x="97362" y="28923"/>
                  </a:cubicBezTo>
                  <a:cubicBezTo>
                    <a:pt x="97147" y="29858"/>
                    <a:pt x="96680" y="30218"/>
                    <a:pt x="95745" y="30218"/>
                  </a:cubicBezTo>
                  <a:cubicBezTo>
                    <a:pt x="94954" y="30218"/>
                    <a:pt x="94557" y="29893"/>
                    <a:pt x="94341" y="28995"/>
                  </a:cubicBezTo>
                  <a:cubicBezTo>
                    <a:pt x="93981" y="27447"/>
                    <a:pt x="94378" y="26728"/>
                    <a:pt x="96105" y="25937"/>
                  </a:cubicBezTo>
                  <a:cubicBezTo>
                    <a:pt x="96321" y="25542"/>
                    <a:pt x="96211" y="25111"/>
                    <a:pt x="96211" y="24714"/>
                  </a:cubicBezTo>
                  <a:cubicBezTo>
                    <a:pt x="96177" y="22953"/>
                    <a:pt x="95996" y="21189"/>
                    <a:pt x="95745" y="19428"/>
                  </a:cubicBezTo>
                  <a:cubicBezTo>
                    <a:pt x="95457" y="17126"/>
                    <a:pt x="95204" y="14787"/>
                    <a:pt x="94845" y="12485"/>
                  </a:cubicBezTo>
                  <a:cubicBezTo>
                    <a:pt x="94307" y="9213"/>
                    <a:pt x="92796" y="6480"/>
                    <a:pt x="90206" y="4356"/>
                  </a:cubicBezTo>
                  <a:cubicBezTo>
                    <a:pt x="89415" y="3674"/>
                    <a:pt x="88480" y="3205"/>
                    <a:pt x="87507" y="2846"/>
                  </a:cubicBezTo>
                  <a:cubicBezTo>
                    <a:pt x="84342" y="1660"/>
                    <a:pt x="81142" y="544"/>
                    <a:pt x="77762" y="221"/>
                  </a:cubicBezTo>
                  <a:cubicBezTo>
                    <a:pt x="76250" y="85"/>
                    <a:pt x="74739" y="1"/>
                    <a:pt x="732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TextBox 7">
            <a:extLst>
              <a:ext uri="{FF2B5EF4-FFF2-40B4-BE49-F238E27FC236}">
                <a16:creationId xmlns:a16="http://schemas.microsoft.com/office/drawing/2014/main" id="{7D94553C-10B6-A457-33C9-6C8C519E8B95}"/>
              </a:ext>
            </a:extLst>
          </p:cNvPr>
          <p:cNvSpPr txBox="1"/>
          <p:nvPr/>
        </p:nvSpPr>
        <p:spPr>
          <a:xfrm>
            <a:off x="856068" y="517302"/>
            <a:ext cx="7465834" cy="861774"/>
          </a:xfrm>
          <a:prstGeom prst="rect">
            <a:avLst/>
          </a:prstGeom>
          <a:noFill/>
        </p:spPr>
        <p:txBody>
          <a:bodyPr wrap="square" rtlCol="0">
            <a:spAutoFit/>
          </a:bodyPr>
          <a:lstStyle/>
          <a:p>
            <a:r>
              <a:rPr lang="vi-VN" sz="1800" b="1" dirty="0">
                <a:solidFill>
                  <a:schemeClr val="tx1">
                    <a:lumMod val="90000"/>
                    <a:lumOff val="10000"/>
                  </a:schemeClr>
                </a:solidFill>
              </a:rPr>
              <a:t>1.2.2 </a:t>
            </a:r>
            <a:r>
              <a:rPr lang="vi-VN" sz="1800" b="1" kern="0" dirty="0">
                <a:solidFill>
                  <a:schemeClr val="tx1">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rPr>
              <a:t>Đảng chỉ đạo tăng cường phát triển kinh tế với đảm bảo chủ quyền quốc gia trên biển</a:t>
            </a:r>
            <a:endParaRPr lang="vi-VN" sz="1800" b="1" dirty="0">
              <a:solidFill>
                <a:schemeClr val="tx1">
                  <a:lumMod val="90000"/>
                  <a:lumOff val="10000"/>
                </a:schemeClr>
              </a:solidFill>
              <a:effectLst/>
              <a:latin typeface="Calibri" panose="020F0502020204030204" pitchFamily="34" charset="0"/>
              <a:cs typeface="Times New Roman" panose="02020603050405020304" pitchFamily="18" charset="0"/>
            </a:endParaRPr>
          </a:p>
          <a:p>
            <a:endParaRPr lang="en-US" dirty="0"/>
          </a:p>
        </p:txBody>
      </p:sp>
      <p:sp>
        <p:nvSpPr>
          <p:cNvPr id="9" name="TextBox 8">
            <a:extLst>
              <a:ext uri="{FF2B5EF4-FFF2-40B4-BE49-F238E27FC236}">
                <a16:creationId xmlns:a16="http://schemas.microsoft.com/office/drawing/2014/main" id="{8F43C4D4-D56B-3517-0634-8EB6A5CD0D80}"/>
              </a:ext>
            </a:extLst>
          </p:cNvPr>
          <p:cNvSpPr txBox="1"/>
          <p:nvPr/>
        </p:nvSpPr>
        <p:spPr>
          <a:xfrm>
            <a:off x="501423" y="1249602"/>
            <a:ext cx="8161118" cy="1754326"/>
          </a:xfrm>
          <a:prstGeom prst="rect">
            <a:avLst/>
          </a:prstGeom>
          <a:noFill/>
        </p:spPr>
        <p:txBody>
          <a:bodyPr wrap="square" rtlCol="0">
            <a:spAutoFit/>
          </a:bodyPr>
          <a:lstStyle/>
          <a:p>
            <a:pPr marL="285750" indent="-285750" algn="just">
              <a:buFontTx/>
              <a:buChar char="-"/>
            </a:pPr>
            <a:r>
              <a:rPr lang="vi-VN" sz="1800" kern="0" dirty="0">
                <a:solidFill>
                  <a:srgbClr val="000000"/>
                </a:solidFill>
                <a:effectLst/>
                <a:latin typeface="Times New Roman" panose="02020603050405020304" pitchFamily="18" charset="0"/>
                <a:ea typeface="Calibri" panose="020F0502020204030204" pitchFamily="34" charset="0"/>
              </a:rPr>
              <a:t>Phát triển kinh tế biển gắn với bảo vệ vững chắc chủ quyền quốc gia và nâng cao </a:t>
            </a:r>
            <a:r>
              <a:rPr lang="vi-VN" sz="1800" kern="0" spc="-20" dirty="0">
                <a:solidFill>
                  <a:srgbClr val="000000"/>
                </a:solidFill>
                <a:effectLst/>
                <a:latin typeface="Times New Roman" panose="02020603050405020304" pitchFamily="18" charset="0"/>
                <a:ea typeface="Calibri" panose="020F0502020204030204" pitchFamily="34" charset="0"/>
              </a:rPr>
              <a:t>đời sống nhân dân vùng biển, đảo. Khuyến khích </a:t>
            </a:r>
            <a:r>
              <a:rPr lang="vi-VN" sz="1800" kern="0" spc="-30" dirty="0">
                <a:solidFill>
                  <a:srgbClr val="000000"/>
                </a:solidFill>
                <a:effectLst/>
                <a:latin typeface="Times New Roman" panose="02020603050405020304" pitchFamily="18" charset="0"/>
                <a:ea typeface="Calibri" panose="020F0502020204030204" pitchFamily="34" charset="0"/>
              </a:rPr>
              <a:t>đầu tư phát triển các ngành khai</a:t>
            </a:r>
            <a:r>
              <a:rPr lang="vi-VN" sz="1800" kern="0" dirty="0">
                <a:solidFill>
                  <a:srgbClr val="000000"/>
                </a:solidFill>
                <a:effectLst/>
                <a:latin typeface="Times New Roman" panose="02020603050405020304" pitchFamily="18" charset="0"/>
                <a:ea typeface="Calibri" panose="020F0502020204030204" pitchFamily="34" charset="0"/>
              </a:rPr>
              <a:t> </a:t>
            </a:r>
            <a:r>
              <a:rPr lang="vi-VN" sz="1800" kern="0" spc="-20" dirty="0">
                <a:solidFill>
                  <a:srgbClr val="000000"/>
                </a:solidFill>
                <a:effectLst/>
                <a:latin typeface="Times New Roman" panose="02020603050405020304" pitchFamily="18" charset="0"/>
                <a:ea typeface="Calibri" panose="020F0502020204030204" pitchFamily="34" charset="0"/>
              </a:rPr>
              <a:t>thác, chế biến dầu khí; cảng biển, đóng và sửa chữa</a:t>
            </a:r>
            <a:r>
              <a:rPr lang="vi-VN" sz="1800" kern="0" dirty="0">
                <a:solidFill>
                  <a:srgbClr val="000000"/>
                </a:solidFill>
                <a:effectLst/>
                <a:latin typeface="Times New Roman" panose="02020603050405020304" pitchFamily="18" charset="0"/>
                <a:ea typeface="Calibri" panose="020F0502020204030204" pitchFamily="34" charset="0"/>
              </a:rPr>
              <a:t> tàu biển, vận tải biển; khai thác và chế biến hải sản, các dịch vụ hậu cần nghề cá; du lịch biển, đ</a:t>
            </a:r>
            <a:r>
              <a:rPr lang="vi-VN" sz="1800" kern="0" spc="-20" dirty="0">
                <a:solidFill>
                  <a:srgbClr val="000000"/>
                </a:solidFill>
                <a:effectLst/>
                <a:latin typeface="Times New Roman" panose="02020603050405020304" pitchFamily="18" charset="0"/>
                <a:ea typeface="Calibri" panose="020F0502020204030204" pitchFamily="34" charset="0"/>
              </a:rPr>
              <a:t>ảo. Xây dựng các khu kinh tế, các khu công nghiệp</a:t>
            </a:r>
            <a:r>
              <a:rPr lang="vi-VN" sz="1800" kern="0" dirty="0">
                <a:solidFill>
                  <a:srgbClr val="000000"/>
                </a:solidFill>
                <a:effectLst/>
                <a:latin typeface="Times New Roman" panose="02020603050405020304" pitchFamily="18" charset="0"/>
                <a:ea typeface="Calibri" panose="020F0502020204030204" pitchFamily="34" charset="0"/>
              </a:rPr>
              <a:t> tập trung và khu chế xuất ven biển gắn với phát triển các khu đô thị ven biển.</a:t>
            </a:r>
            <a:endParaRPr lang="vi-VN" sz="1800" dirty="0">
              <a:latin typeface="+mj-lt"/>
            </a:endParaRPr>
          </a:p>
        </p:txBody>
      </p:sp>
      <p:pic>
        <p:nvPicPr>
          <p:cNvPr id="10" name="Picture 9">
            <a:extLst>
              <a:ext uri="{FF2B5EF4-FFF2-40B4-BE49-F238E27FC236}">
                <a16:creationId xmlns:a16="http://schemas.microsoft.com/office/drawing/2014/main" id="{C1F98B08-8D32-D1D0-B33B-B74EE67445A1}"/>
              </a:ext>
            </a:extLst>
          </p:cNvPr>
          <p:cNvPicPr>
            <a:picLocks noChangeAspect="1"/>
          </p:cNvPicPr>
          <p:nvPr/>
        </p:nvPicPr>
        <p:blipFill>
          <a:blip r:embed="rId3"/>
          <a:stretch>
            <a:fillRect/>
          </a:stretch>
        </p:blipFill>
        <p:spPr>
          <a:xfrm>
            <a:off x="650943" y="3520392"/>
            <a:ext cx="3509577" cy="1065192"/>
          </a:xfrm>
          <a:prstGeom prst="rect">
            <a:avLst/>
          </a:prstGeom>
        </p:spPr>
      </p:pic>
      <p:pic>
        <p:nvPicPr>
          <p:cNvPr id="11" name="Picture 10">
            <a:extLst>
              <a:ext uri="{FF2B5EF4-FFF2-40B4-BE49-F238E27FC236}">
                <a16:creationId xmlns:a16="http://schemas.microsoft.com/office/drawing/2014/main" id="{190F9339-649C-ACA8-825B-3DEF9C1426F4}"/>
              </a:ext>
            </a:extLst>
          </p:cNvPr>
          <p:cNvPicPr>
            <a:picLocks noChangeAspect="1"/>
          </p:cNvPicPr>
          <p:nvPr/>
        </p:nvPicPr>
        <p:blipFill>
          <a:blip r:embed="rId4"/>
          <a:stretch>
            <a:fillRect/>
          </a:stretch>
        </p:blipFill>
        <p:spPr>
          <a:xfrm>
            <a:off x="4454641" y="3469215"/>
            <a:ext cx="4128702" cy="1116369"/>
          </a:xfrm>
          <a:prstGeom prst="rect">
            <a:avLst/>
          </a:prstGeom>
        </p:spPr>
      </p:pic>
      <p:pic>
        <p:nvPicPr>
          <p:cNvPr id="12" name="Picture 11">
            <a:extLst>
              <a:ext uri="{FF2B5EF4-FFF2-40B4-BE49-F238E27FC236}">
                <a16:creationId xmlns:a16="http://schemas.microsoft.com/office/drawing/2014/main" id="{FA03BDB1-9527-5C8C-F3DE-F0DAAD0CE4CD}"/>
              </a:ext>
            </a:extLst>
          </p:cNvPr>
          <p:cNvPicPr>
            <a:picLocks noChangeAspect="1"/>
          </p:cNvPicPr>
          <p:nvPr/>
        </p:nvPicPr>
        <p:blipFill>
          <a:blip r:embed="rId5"/>
          <a:stretch>
            <a:fillRect/>
          </a:stretch>
        </p:blipFill>
        <p:spPr>
          <a:xfrm>
            <a:off x="164519" y="239910"/>
            <a:ext cx="621846" cy="554784"/>
          </a:xfrm>
          <a:prstGeom prst="rect">
            <a:avLst/>
          </a:prstGeom>
        </p:spPr>
      </p:pic>
      <p:sp>
        <p:nvSpPr>
          <p:cNvPr id="13" name="TextBox 12">
            <a:extLst>
              <a:ext uri="{FF2B5EF4-FFF2-40B4-BE49-F238E27FC236}">
                <a16:creationId xmlns:a16="http://schemas.microsoft.com/office/drawing/2014/main" id="{7A8609A4-3083-F5F9-A4DF-B88FFE85EA5F}"/>
              </a:ext>
            </a:extLst>
          </p:cNvPr>
          <p:cNvSpPr txBox="1"/>
          <p:nvPr/>
        </p:nvSpPr>
        <p:spPr>
          <a:xfrm>
            <a:off x="1337310" y="4626198"/>
            <a:ext cx="2583180" cy="261610"/>
          </a:xfrm>
          <a:prstGeom prst="rect">
            <a:avLst/>
          </a:prstGeom>
          <a:noFill/>
        </p:spPr>
        <p:txBody>
          <a:bodyPr wrap="square" rtlCol="0">
            <a:spAutoFit/>
          </a:bodyPr>
          <a:lstStyle/>
          <a:p>
            <a:r>
              <a:rPr lang="vi-VN" sz="1100" dirty="0">
                <a:latin typeface="+mj-lt"/>
              </a:rPr>
              <a:t>Khai thác, chế biến dầu khí </a:t>
            </a:r>
            <a:endParaRPr lang="en-US" sz="1100" dirty="0">
              <a:latin typeface="+mj-lt"/>
            </a:endParaRPr>
          </a:p>
        </p:txBody>
      </p:sp>
      <p:sp>
        <p:nvSpPr>
          <p:cNvPr id="14" name="TextBox 13">
            <a:extLst>
              <a:ext uri="{FF2B5EF4-FFF2-40B4-BE49-F238E27FC236}">
                <a16:creationId xmlns:a16="http://schemas.microsoft.com/office/drawing/2014/main" id="{C32FE65D-1EAF-558F-3630-096AC80C0FC8}"/>
              </a:ext>
            </a:extLst>
          </p:cNvPr>
          <p:cNvSpPr txBox="1"/>
          <p:nvPr/>
        </p:nvSpPr>
        <p:spPr>
          <a:xfrm>
            <a:off x="6263640" y="4626198"/>
            <a:ext cx="1291590" cy="261610"/>
          </a:xfrm>
          <a:prstGeom prst="rect">
            <a:avLst/>
          </a:prstGeom>
          <a:noFill/>
        </p:spPr>
        <p:txBody>
          <a:bodyPr wrap="square" rtlCol="0">
            <a:spAutoFit/>
          </a:bodyPr>
          <a:lstStyle/>
          <a:p>
            <a:r>
              <a:rPr lang="vi-VN" sz="1100">
                <a:latin typeface="+mj-lt"/>
              </a:rPr>
              <a:t>Nuôi thủy sản</a:t>
            </a:r>
            <a:endParaRPr lang="en-US" sz="1100" dirty="0">
              <a:latin typeface="+mj-lt"/>
            </a:endParaRPr>
          </a:p>
        </p:txBody>
      </p:sp>
    </p:spTree>
    <p:extLst>
      <p:ext uri="{BB962C8B-B14F-4D97-AF65-F5344CB8AC3E}">
        <p14:creationId xmlns:p14="http://schemas.microsoft.com/office/powerpoint/2010/main" val="13532861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B4FC441-06A7-F846-EC9E-84E66FE59E82}"/>
              </a:ext>
            </a:extLst>
          </p:cNvPr>
          <p:cNvSpPr txBox="1"/>
          <p:nvPr/>
        </p:nvSpPr>
        <p:spPr>
          <a:xfrm>
            <a:off x="948690" y="640080"/>
            <a:ext cx="7693900" cy="646331"/>
          </a:xfrm>
          <a:prstGeom prst="rect">
            <a:avLst/>
          </a:prstGeom>
          <a:noFill/>
        </p:spPr>
        <p:txBody>
          <a:bodyPr wrap="square" rtlCol="0">
            <a:spAutoFit/>
          </a:bodyPr>
          <a:lstStyle/>
          <a:p>
            <a:r>
              <a:rPr lang="vi-VN" sz="1800" b="1" dirty="0">
                <a:solidFill>
                  <a:schemeClr val="tx1">
                    <a:lumMod val="90000"/>
                    <a:lumOff val="10000"/>
                  </a:schemeClr>
                </a:solidFill>
                <a:latin typeface="+mj-lt"/>
              </a:rPr>
              <a:t>1.2.3. Chỉ đạo tăng cường hợp tác quốc tế trong việc bảo vệ và giải quyết tranh chấp về chủ quyền quốc gia trên biển </a:t>
            </a:r>
            <a:endParaRPr lang="en-US" sz="1800" b="1" dirty="0">
              <a:solidFill>
                <a:schemeClr val="tx1">
                  <a:lumMod val="90000"/>
                  <a:lumOff val="10000"/>
                </a:schemeClr>
              </a:solidFill>
              <a:latin typeface="+mj-lt"/>
            </a:endParaRPr>
          </a:p>
        </p:txBody>
      </p:sp>
      <p:sp>
        <p:nvSpPr>
          <p:cNvPr id="7" name="TextBox 6">
            <a:extLst>
              <a:ext uri="{FF2B5EF4-FFF2-40B4-BE49-F238E27FC236}">
                <a16:creationId xmlns:a16="http://schemas.microsoft.com/office/drawing/2014/main" id="{9016C429-C679-C557-11DF-0ABE88FE2ABE}"/>
              </a:ext>
            </a:extLst>
          </p:cNvPr>
          <p:cNvSpPr txBox="1"/>
          <p:nvPr/>
        </p:nvSpPr>
        <p:spPr>
          <a:xfrm>
            <a:off x="812333" y="1438689"/>
            <a:ext cx="7729268" cy="1477328"/>
          </a:xfrm>
          <a:prstGeom prst="rect">
            <a:avLst/>
          </a:prstGeom>
          <a:noFill/>
        </p:spPr>
        <p:txBody>
          <a:bodyPr wrap="square" rtlCol="0">
            <a:spAutoFit/>
          </a:bodyPr>
          <a:lstStyle/>
          <a:p>
            <a:pPr algn="just"/>
            <a:r>
              <a:rPr lang="vi-VN" sz="1800" dirty="0">
                <a:latin typeface="Times New Roman" panose="02020603050405020304" pitchFamily="18" charset="0"/>
                <a:cs typeface="Times New Roman" panose="02020603050405020304" pitchFamily="18" charset="0"/>
              </a:rPr>
              <a:t>Tích cực tham gia vào các tổ chức quốc tế và khu vực nhằm bảo vệ chủ quyền và an ninh trên vùng biển của mình: Diễn đàn Khu vực ASEAN (ARF), tham gia các hoạt động của ARF, đặc biệt là các cơ chế hợp tác về an ninh biển như Diễn đàn An ninh Biển khu vực ASEAN (ARF-FMS) và nhóm công tác chuyên đề về Biển Đông (SOMTC-COD). </a:t>
            </a:r>
            <a:endParaRPr lang="en-US" sz="1800"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07A8B9F2-741C-3D33-F356-9090B8A389E3}"/>
              </a:ext>
            </a:extLst>
          </p:cNvPr>
          <p:cNvPicPr>
            <a:picLocks noChangeAspect="1"/>
          </p:cNvPicPr>
          <p:nvPr/>
        </p:nvPicPr>
        <p:blipFill>
          <a:blip r:embed="rId2"/>
          <a:stretch>
            <a:fillRect/>
          </a:stretch>
        </p:blipFill>
        <p:spPr>
          <a:xfrm>
            <a:off x="190487" y="282678"/>
            <a:ext cx="621846" cy="554784"/>
          </a:xfrm>
          <a:prstGeom prst="rect">
            <a:avLst/>
          </a:prstGeom>
        </p:spPr>
      </p:pic>
      <p:pic>
        <p:nvPicPr>
          <p:cNvPr id="9" name="Picture 8">
            <a:extLst>
              <a:ext uri="{FF2B5EF4-FFF2-40B4-BE49-F238E27FC236}">
                <a16:creationId xmlns:a16="http://schemas.microsoft.com/office/drawing/2014/main" id="{6DF360A2-9402-C81F-0BC3-F59166CDF28F}"/>
              </a:ext>
            </a:extLst>
          </p:cNvPr>
          <p:cNvPicPr>
            <a:picLocks noChangeAspect="1"/>
          </p:cNvPicPr>
          <p:nvPr/>
        </p:nvPicPr>
        <p:blipFill>
          <a:blip r:embed="rId3"/>
          <a:stretch>
            <a:fillRect/>
          </a:stretch>
        </p:blipFill>
        <p:spPr>
          <a:xfrm>
            <a:off x="1619697" y="3783297"/>
            <a:ext cx="1054699" cy="365792"/>
          </a:xfrm>
          <a:prstGeom prst="rect">
            <a:avLst/>
          </a:prstGeom>
        </p:spPr>
      </p:pic>
      <p:pic>
        <p:nvPicPr>
          <p:cNvPr id="10" name="Picture 9">
            <a:extLst>
              <a:ext uri="{FF2B5EF4-FFF2-40B4-BE49-F238E27FC236}">
                <a16:creationId xmlns:a16="http://schemas.microsoft.com/office/drawing/2014/main" id="{7F260B51-9A6B-A8A4-13D8-126CB2052792}"/>
              </a:ext>
            </a:extLst>
          </p:cNvPr>
          <p:cNvPicPr>
            <a:picLocks noChangeAspect="1"/>
          </p:cNvPicPr>
          <p:nvPr/>
        </p:nvPicPr>
        <p:blipFill>
          <a:blip r:embed="rId4"/>
          <a:stretch>
            <a:fillRect/>
          </a:stretch>
        </p:blipFill>
        <p:spPr>
          <a:xfrm>
            <a:off x="7135686" y="3810732"/>
            <a:ext cx="932769" cy="310923"/>
          </a:xfrm>
          <a:prstGeom prst="rect">
            <a:avLst/>
          </a:prstGeom>
        </p:spPr>
      </p:pic>
    </p:spTree>
    <p:extLst>
      <p:ext uri="{BB962C8B-B14F-4D97-AF65-F5344CB8AC3E}">
        <p14:creationId xmlns:p14="http://schemas.microsoft.com/office/powerpoint/2010/main" val="122403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85"/>
        <p:cNvGrpSpPr/>
        <p:nvPr/>
      </p:nvGrpSpPr>
      <p:grpSpPr>
        <a:xfrm>
          <a:off x="0" y="0"/>
          <a:ext cx="0" cy="0"/>
          <a:chOff x="0" y="0"/>
          <a:chExt cx="0" cy="0"/>
        </a:xfrm>
      </p:grpSpPr>
      <p:sp>
        <p:nvSpPr>
          <p:cNvPr id="1087" name="Google Shape;1087;p62"/>
          <p:cNvSpPr txBox="1">
            <a:spLocks noGrp="1"/>
          </p:cNvSpPr>
          <p:nvPr>
            <p:ph type="title"/>
          </p:nvPr>
        </p:nvSpPr>
        <p:spPr>
          <a:xfrm>
            <a:off x="825827" y="1648691"/>
            <a:ext cx="7492346" cy="1749074"/>
          </a:xfrm>
          <a:prstGeom prst="rect">
            <a:avLst/>
          </a:prstGeom>
        </p:spPr>
        <p:txBody>
          <a:bodyPr spcFirstLastPara="1" wrap="square" lIns="91425" tIns="91425" rIns="91425" bIns="91425" anchor="t" anchorCtr="0">
            <a:noAutofit/>
          </a:bodyPr>
          <a:lstStyle/>
          <a:p>
            <a:pPr algn="ctr">
              <a:lnSpc>
                <a:spcPct val="150000"/>
              </a:lnSpc>
              <a:spcAft>
                <a:spcPts val="0"/>
              </a:spcAft>
            </a:pPr>
            <a:r>
              <a:rPr lang="en-US" sz="2400" b="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ĐẢNG CỘNG SẢN VIỆT NAM LÃNH  ĐẠO BẢO VỆ CHỦ QUYỀN BIỂN ĐẢO TỔ QUỐC TỪ NĂM 2021 </a:t>
            </a:r>
            <a:r>
              <a:rPr lang="vi-VN" sz="2400" b="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ĐẾN NĂM 2023</a:t>
            </a:r>
            <a:endParaRPr lang="en-US" dirty="0">
              <a:latin typeface="Bahnschrift SemiBold" panose="020B0502040204020203" pitchFamily="34" charset="0"/>
            </a:endParaRPr>
          </a:p>
        </p:txBody>
      </p:sp>
      <p:sp>
        <p:nvSpPr>
          <p:cNvPr id="1088" name="Google Shape;1088;p62"/>
          <p:cNvSpPr txBox="1">
            <a:spLocks noGrp="1"/>
          </p:cNvSpPr>
          <p:nvPr>
            <p:ph type="title" idx="2"/>
          </p:nvPr>
        </p:nvSpPr>
        <p:spPr>
          <a:xfrm>
            <a:off x="1509964" y="962936"/>
            <a:ext cx="4695060" cy="841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vi-VN" sz="4000" b="1" dirty="0">
                <a:latin typeface="Times New Roman" panose="02020603050405020304" pitchFamily="18" charset="0"/>
                <a:cs typeface="Times New Roman" panose="02020603050405020304" pitchFamily="18" charset="0"/>
              </a:rPr>
              <a:t>CHƯƠNG 2</a:t>
            </a:r>
            <a:br>
              <a:rPr lang="vi-VN" dirty="0"/>
            </a:br>
            <a:endParaRPr dirty="0"/>
          </a:p>
        </p:txBody>
      </p:sp>
      <p:grpSp>
        <p:nvGrpSpPr>
          <p:cNvPr id="1090" name="Google Shape;1090;p62"/>
          <p:cNvGrpSpPr/>
          <p:nvPr/>
        </p:nvGrpSpPr>
        <p:grpSpPr>
          <a:xfrm>
            <a:off x="410224" y="4061701"/>
            <a:ext cx="2868028" cy="841800"/>
            <a:chOff x="2764075" y="9169500"/>
            <a:chExt cx="3048175" cy="894675"/>
          </a:xfrm>
        </p:grpSpPr>
        <p:sp>
          <p:nvSpPr>
            <p:cNvPr id="1091" name="Google Shape;1091;p62"/>
            <p:cNvSpPr/>
            <p:nvPr/>
          </p:nvSpPr>
          <p:spPr>
            <a:xfrm>
              <a:off x="4505825" y="9271525"/>
              <a:ext cx="44050" cy="27000"/>
            </a:xfrm>
            <a:custGeom>
              <a:avLst/>
              <a:gdLst/>
              <a:ahLst/>
              <a:cxnLst/>
              <a:rect l="l" t="t" r="r" b="b"/>
              <a:pathLst>
                <a:path w="1762" h="1080" extrusionOk="0">
                  <a:moveTo>
                    <a:pt x="755" y="38"/>
                  </a:moveTo>
                  <a:cubicBezTo>
                    <a:pt x="539" y="110"/>
                    <a:pt x="1" y="0"/>
                    <a:pt x="1" y="541"/>
                  </a:cubicBezTo>
                  <a:cubicBezTo>
                    <a:pt x="1" y="973"/>
                    <a:pt x="467" y="1007"/>
                    <a:pt x="792" y="1045"/>
                  </a:cubicBezTo>
                  <a:cubicBezTo>
                    <a:pt x="864" y="1079"/>
                    <a:pt x="936" y="1079"/>
                    <a:pt x="1008" y="1079"/>
                  </a:cubicBezTo>
                  <a:cubicBezTo>
                    <a:pt x="1368" y="1079"/>
                    <a:pt x="1762" y="1007"/>
                    <a:pt x="1762" y="541"/>
                  </a:cubicBezTo>
                  <a:cubicBezTo>
                    <a:pt x="1762" y="181"/>
                    <a:pt x="1402" y="72"/>
                    <a:pt x="1080" y="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62"/>
            <p:cNvSpPr/>
            <p:nvPr/>
          </p:nvSpPr>
          <p:spPr>
            <a:xfrm>
              <a:off x="2764075" y="9169500"/>
              <a:ext cx="3048175" cy="894675"/>
            </a:xfrm>
            <a:custGeom>
              <a:avLst/>
              <a:gdLst/>
              <a:ahLst/>
              <a:cxnLst/>
              <a:rect l="l" t="t" r="r" b="b"/>
              <a:pathLst>
                <a:path w="121927" h="35787" extrusionOk="0">
                  <a:moveTo>
                    <a:pt x="75731" y="1362"/>
                  </a:moveTo>
                  <a:cubicBezTo>
                    <a:pt x="76178" y="1362"/>
                    <a:pt x="76620" y="1399"/>
                    <a:pt x="77043" y="1457"/>
                  </a:cubicBezTo>
                  <a:cubicBezTo>
                    <a:pt x="79704" y="1779"/>
                    <a:pt x="82331" y="2248"/>
                    <a:pt x="84956" y="2824"/>
                  </a:cubicBezTo>
                  <a:cubicBezTo>
                    <a:pt x="86288" y="3146"/>
                    <a:pt x="87473" y="3759"/>
                    <a:pt x="88518" y="4657"/>
                  </a:cubicBezTo>
                  <a:cubicBezTo>
                    <a:pt x="89956" y="5917"/>
                    <a:pt x="91214" y="7284"/>
                    <a:pt x="92186" y="8901"/>
                  </a:cubicBezTo>
                  <a:cubicBezTo>
                    <a:pt x="93337" y="10915"/>
                    <a:pt x="93660" y="13073"/>
                    <a:pt x="93444" y="15303"/>
                  </a:cubicBezTo>
                  <a:cubicBezTo>
                    <a:pt x="93193" y="15591"/>
                    <a:pt x="92834" y="15556"/>
                    <a:pt x="92546" y="15700"/>
                  </a:cubicBezTo>
                  <a:cubicBezTo>
                    <a:pt x="91789" y="16060"/>
                    <a:pt x="91142" y="16598"/>
                    <a:pt x="90854" y="17426"/>
                  </a:cubicBezTo>
                  <a:cubicBezTo>
                    <a:pt x="90532" y="18324"/>
                    <a:pt x="90963" y="19009"/>
                    <a:pt x="91933" y="19115"/>
                  </a:cubicBezTo>
                  <a:cubicBezTo>
                    <a:pt x="92049" y="19127"/>
                    <a:pt x="92160" y="19133"/>
                    <a:pt x="92268" y="19133"/>
                  </a:cubicBezTo>
                  <a:cubicBezTo>
                    <a:pt x="93164" y="19133"/>
                    <a:pt x="93785" y="18724"/>
                    <a:pt x="94232" y="17858"/>
                  </a:cubicBezTo>
                  <a:cubicBezTo>
                    <a:pt x="94413" y="17570"/>
                    <a:pt x="94520" y="17245"/>
                    <a:pt x="94664" y="16923"/>
                  </a:cubicBezTo>
                  <a:cubicBezTo>
                    <a:pt x="94823" y="16896"/>
                    <a:pt x="94981" y="16884"/>
                    <a:pt x="95136" y="16884"/>
                  </a:cubicBezTo>
                  <a:cubicBezTo>
                    <a:pt x="95613" y="16884"/>
                    <a:pt x="96074" y="16993"/>
                    <a:pt x="96534" y="17101"/>
                  </a:cubicBezTo>
                  <a:cubicBezTo>
                    <a:pt x="97973" y="17389"/>
                    <a:pt x="99377" y="17749"/>
                    <a:pt x="100778" y="18074"/>
                  </a:cubicBezTo>
                  <a:cubicBezTo>
                    <a:pt x="102182" y="18396"/>
                    <a:pt x="103368" y="19081"/>
                    <a:pt x="104375" y="20088"/>
                  </a:cubicBezTo>
                  <a:cubicBezTo>
                    <a:pt x="105022" y="20770"/>
                    <a:pt x="105707" y="21383"/>
                    <a:pt x="106283" y="22174"/>
                  </a:cubicBezTo>
                  <a:cubicBezTo>
                    <a:pt x="107146" y="23360"/>
                    <a:pt x="106749" y="25374"/>
                    <a:pt x="106139" y="26309"/>
                  </a:cubicBezTo>
                  <a:cubicBezTo>
                    <a:pt x="105958" y="26597"/>
                    <a:pt x="105598" y="26634"/>
                    <a:pt x="105348" y="26778"/>
                  </a:cubicBezTo>
                  <a:cubicBezTo>
                    <a:pt x="104988" y="26956"/>
                    <a:pt x="104772" y="27210"/>
                    <a:pt x="104879" y="27604"/>
                  </a:cubicBezTo>
                  <a:cubicBezTo>
                    <a:pt x="104972" y="28005"/>
                    <a:pt x="105249" y="28116"/>
                    <a:pt x="105598" y="28116"/>
                  </a:cubicBezTo>
                  <a:cubicBezTo>
                    <a:pt x="105656" y="28116"/>
                    <a:pt x="105717" y="28113"/>
                    <a:pt x="105779" y="28107"/>
                  </a:cubicBezTo>
                  <a:cubicBezTo>
                    <a:pt x="105851" y="28107"/>
                    <a:pt x="105923" y="28107"/>
                    <a:pt x="105995" y="28073"/>
                  </a:cubicBezTo>
                  <a:cubicBezTo>
                    <a:pt x="106975" y="27694"/>
                    <a:pt x="107972" y="27596"/>
                    <a:pt x="108973" y="27596"/>
                  </a:cubicBezTo>
                  <a:cubicBezTo>
                    <a:pt x="110066" y="27596"/>
                    <a:pt x="111165" y="27713"/>
                    <a:pt x="112253" y="27713"/>
                  </a:cubicBezTo>
                  <a:cubicBezTo>
                    <a:pt x="113045" y="27713"/>
                    <a:pt x="113798" y="27785"/>
                    <a:pt x="114555" y="27891"/>
                  </a:cubicBezTo>
                  <a:cubicBezTo>
                    <a:pt x="116569" y="28179"/>
                    <a:pt x="118224" y="29186"/>
                    <a:pt x="119591" y="30590"/>
                  </a:cubicBezTo>
                  <a:cubicBezTo>
                    <a:pt x="120776" y="31776"/>
                    <a:pt x="120416" y="32964"/>
                    <a:pt x="118834" y="33540"/>
                  </a:cubicBezTo>
                  <a:cubicBezTo>
                    <a:pt x="118512" y="33684"/>
                    <a:pt x="118152" y="33684"/>
                    <a:pt x="117827" y="33684"/>
                  </a:cubicBezTo>
                  <a:cubicBezTo>
                    <a:pt x="112365" y="33910"/>
                    <a:pt x="106903" y="34197"/>
                    <a:pt x="101441" y="34197"/>
                  </a:cubicBezTo>
                  <a:cubicBezTo>
                    <a:pt x="100860" y="34197"/>
                    <a:pt x="100280" y="34194"/>
                    <a:pt x="99699" y="34187"/>
                  </a:cubicBezTo>
                  <a:cubicBezTo>
                    <a:pt x="99060" y="34180"/>
                    <a:pt x="98421" y="34177"/>
                    <a:pt x="97781" y="34177"/>
                  </a:cubicBezTo>
                  <a:cubicBezTo>
                    <a:pt x="93355" y="34177"/>
                    <a:pt x="88911" y="34331"/>
                    <a:pt x="84464" y="34331"/>
                  </a:cubicBezTo>
                  <a:cubicBezTo>
                    <a:pt x="83297" y="34331"/>
                    <a:pt x="82131" y="34320"/>
                    <a:pt x="80965" y="34294"/>
                  </a:cubicBezTo>
                  <a:cubicBezTo>
                    <a:pt x="76108" y="34187"/>
                    <a:pt x="71253" y="33934"/>
                    <a:pt x="66434" y="33574"/>
                  </a:cubicBezTo>
                  <a:cubicBezTo>
                    <a:pt x="61936" y="33215"/>
                    <a:pt x="57514" y="32677"/>
                    <a:pt x="53054" y="32317"/>
                  </a:cubicBezTo>
                  <a:cubicBezTo>
                    <a:pt x="51074" y="32173"/>
                    <a:pt x="49098" y="32064"/>
                    <a:pt x="47118" y="32064"/>
                  </a:cubicBezTo>
                  <a:cubicBezTo>
                    <a:pt x="43516" y="32018"/>
                    <a:pt x="39900" y="31973"/>
                    <a:pt x="36287" y="31973"/>
                  </a:cubicBezTo>
                  <a:cubicBezTo>
                    <a:pt x="34164" y="31973"/>
                    <a:pt x="32042" y="31989"/>
                    <a:pt x="29926" y="32029"/>
                  </a:cubicBezTo>
                  <a:cubicBezTo>
                    <a:pt x="23273" y="32208"/>
                    <a:pt x="16618" y="32639"/>
                    <a:pt x="10000" y="33646"/>
                  </a:cubicBezTo>
                  <a:cubicBezTo>
                    <a:pt x="7862" y="33958"/>
                    <a:pt x="5724" y="34333"/>
                    <a:pt x="3555" y="34333"/>
                  </a:cubicBezTo>
                  <a:cubicBezTo>
                    <a:pt x="3462" y="34333"/>
                    <a:pt x="3369" y="34332"/>
                    <a:pt x="3275" y="34331"/>
                  </a:cubicBezTo>
                  <a:lnTo>
                    <a:pt x="2556" y="34331"/>
                  </a:lnTo>
                  <a:cubicBezTo>
                    <a:pt x="2556" y="34259"/>
                    <a:pt x="2519" y="34150"/>
                    <a:pt x="2519" y="34078"/>
                  </a:cubicBezTo>
                  <a:cubicBezTo>
                    <a:pt x="4426" y="33252"/>
                    <a:pt x="6331" y="32461"/>
                    <a:pt x="8455" y="32423"/>
                  </a:cubicBezTo>
                  <a:cubicBezTo>
                    <a:pt x="8694" y="32423"/>
                    <a:pt x="8917" y="32440"/>
                    <a:pt x="9146" y="32440"/>
                  </a:cubicBezTo>
                  <a:cubicBezTo>
                    <a:pt x="9261" y="32440"/>
                    <a:pt x="9376" y="32436"/>
                    <a:pt x="9496" y="32423"/>
                  </a:cubicBezTo>
                  <a:cubicBezTo>
                    <a:pt x="10469" y="32389"/>
                    <a:pt x="10647" y="32029"/>
                    <a:pt x="10181" y="31200"/>
                  </a:cubicBezTo>
                  <a:cubicBezTo>
                    <a:pt x="10144" y="31129"/>
                    <a:pt x="10109" y="31022"/>
                    <a:pt x="10037" y="30841"/>
                  </a:cubicBezTo>
                  <a:cubicBezTo>
                    <a:pt x="11342" y="29996"/>
                    <a:pt x="12694" y="29459"/>
                    <a:pt x="14139" y="29459"/>
                  </a:cubicBezTo>
                  <a:cubicBezTo>
                    <a:pt x="14846" y="29459"/>
                    <a:pt x="15574" y="29588"/>
                    <a:pt x="16330" y="29871"/>
                  </a:cubicBezTo>
                  <a:cubicBezTo>
                    <a:pt x="16511" y="29978"/>
                    <a:pt x="16690" y="30087"/>
                    <a:pt x="16905" y="30121"/>
                  </a:cubicBezTo>
                  <a:cubicBezTo>
                    <a:pt x="16965" y="30136"/>
                    <a:pt x="17022" y="30143"/>
                    <a:pt x="17078" y="30143"/>
                  </a:cubicBezTo>
                  <a:cubicBezTo>
                    <a:pt x="17294" y="30143"/>
                    <a:pt x="17483" y="30035"/>
                    <a:pt x="17625" y="29834"/>
                  </a:cubicBezTo>
                  <a:cubicBezTo>
                    <a:pt x="17769" y="29618"/>
                    <a:pt x="17769" y="29368"/>
                    <a:pt x="17662" y="29152"/>
                  </a:cubicBezTo>
                  <a:cubicBezTo>
                    <a:pt x="17590" y="29008"/>
                    <a:pt x="17518" y="28899"/>
                    <a:pt x="17409" y="28792"/>
                  </a:cubicBezTo>
                  <a:cubicBezTo>
                    <a:pt x="16583" y="27929"/>
                    <a:pt x="16439" y="26850"/>
                    <a:pt x="16546" y="25699"/>
                  </a:cubicBezTo>
                  <a:cubicBezTo>
                    <a:pt x="16655" y="24188"/>
                    <a:pt x="16871" y="22750"/>
                    <a:pt x="17662" y="21417"/>
                  </a:cubicBezTo>
                  <a:cubicBezTo>
                    <a:pt x="18056" y="20735"/>
                    <a:pt x="18382" y="19979"/>
                    <a:pt x="18704" y="19259"/>
                  </a:cubicBezTo>
                  <a:cubicBezTo>
                    <a:pt x="19676" y="17211"/>
                    <a:pt x="21259" y="15844"/>
                    <a:pt x="23345" y="14981"/>
                  </a:cubicBezTo>
                  <a:cubicBezTo>
                    <a:pt x="24315" y="14584"/>
                    <a:pt x="25359" y="14296"/>
                    <a:pt x="26401" y="13974"/>
                  </a:cubicBezTo>
                  <a:cubicBezTo>
                    <a:pt x="27042" y="13760"/>
                    <a:pt x="27704" y="13705"/>
                    <a:pt x="28370" y="13705"/>
                  </a:cubicBezTo>
                  <a:cubicBezTo>
                    <a:pt x="28600" y="13705"/>
                    <a:pt x="28831" y="13711"/>
                    <a:pt x="29062" y="13720"/>
                  </a:cubicBezTo>
                  <a:cubicBezTo>
                    <a:pt x="30933" y="13830"/>
                    <a:pt x="32803" y="13974"/>
                    <a:pt x="34673" y="14080"/>
                  </a:cubicBezTo>
                  <a:cubicBezTo>
                    <a:pt x="36831" y="14189"/>
                    <a:pt x="38845" y="14693"/>
                    <a:pt x="40897" y="15303"/>
                  </a:cubicBezTo>
                  <a:cubicBezTo>
                    <a:pt x="42048" y="15628"/>
                    <a:pt x="43055" y="16275"/>
                    <a:pt x="43953" y="17029"/>
                  </a:cubicBezTo>
                  <a:cubicBezTo>
                    <a:pt x="44312" y="17355"/>
                    <a:pt x="44600" y="17677"/>
                    <a:pt x="44744" y="18218"/>
                  </a:cubicBezTo>
                  <a:cubicBezTo>
                    <a:pt x="44853" y="18693"/>
                    <a:pt x="45052" y="18935"/>
                    <a:pt x="45334" y="18935"/>
                  </a:cubicBezTo>
                  <a:cubicBezTo>
                    <a:pt x="45522" y="18935"/>
                    <a:pt x="45746" y="18828"/>
                    <a:pt x="46004" y="18612"/>
                  </a:cubicBezTo>
                  <a:cubicBezTo>
                    <a:pt x="46508" y="18218"/>
                    <a:pt x="46940" y="17786"/>
                    <a:pt x="47550" y="17461"/>
                  </a:cubicBezTo>
                  <a:cubicBezTo>
                    <a:pt x="48269" y="18108"/>
                    <a:pt x="49026" y="18684"/>
                    <a:pt x="49995" y="18972"/>
                  </a:cubicBezTo>
                  <a:cubicBezTo>
                    <a:pt x="50215" y="19029"/>
                    <a:pt x="50408" y="19058"/>
                    <a:pt x="50578" y="19058"/>
                  </a:cubicBezTo>
                  <a:cubicBezTo>
                    <a:pt x="51162" y="19058"/>
                    <a:pt x="51466" y="18710"/>
                    <a:pt x="51578" y="17930"/>
                  </a:cubicBezTo>
                  <a:cubicBezTo>
                    <a:pt x="51615" y="17677"/>
                    <a:pt x="51650" y="17426"/>
                    <a:pt x="51615" y="17211"/>
                  </a:cubicBezTo>
                  <a:cubicBezTo>
                    <a:pt x="51578" y="16419"/>
                    <a:pt x="51290" y="16060"/>
                    <a:pt x="50499" y="15950"/>
                  </a:cubicBezTo>
                  <a:cubicBezTo>
                    <a:pt x="50177" y="15916"/>
                    <a:pt x="49889" y="15916"/>
                    <a:pt x="49564" y="15878"/>
                  </a:cubicBezTo>
                  <a:cubicBezTo>
                    <a:pt x="49241" y="15844"/>
                    <a:pt x="48954" y="15844"/>
                    <a:pt x="48557" y="15772"/>
                  </a:cubicBezTo>
                  <a:cubicBezTo>
                    <a:pt x="48378" y="13830"/>
                    <a:pt x="48522" y="11959"/>
                    <a:pt x="49780" y="10339"/>
                  </a:cubicBezTo>
                  <a:cubicBezTo>
                    <a:pt x="51328" y="8363"/>
                    <a:pt x="53304" y="6815"/>
                    <a:pt x="55572" y="5701"/>
                  </a:cubicBezTo>
                  <a:cubicBezTo>
                    <a:pt x="56569" y="5223"/>
                    <a:pt x="57590" y="5081"/>
                    <a:pt x="58621" y="5081"/>
                  </a:cubicBezTo>
                  <a:cubicBezTo>
                    <a:pt x="59375" y="5081"/>
                    <a:pt x="60135" y="5157"/>
                    <a:pt x="60895" y="5232"/>
                  </a:cubicBezTo>
                  <a:cubicBezTo>
                    <a:pt x="63663" y="5520"/>
                    <a:pt x="65786" y="7102"/>
                    <a:pt x="67801" y="8829"/>
                  </a:cubicBezTo>
                  <a:cubicBezTo>
                    <a:pt x="68123" y="9117"/>
                    <a:pt x="68339" y="9548"/>
                    <a:pt x="68592" y="9945"/>
                  </a:cubicBezTo>
                  <a:cubicBezTo>
                    <a:pt x="68808" y="10196"/>
                    <a:pt x="68986" y="10521"/>
                    <a:pt x="69167" y="10771"/>
                  </a:cubicBezTo>
                  <a:cubicBezTo>
                    <a:pt x="69285" y="10920"/>
                    <a:pt x="69426" y="11043"/>
                    <a:pt x="69592" y="11043"/>
                  </a:cubicBezTo>
                  <a:cubicBezTo>
                    <a:pt x="69629" y="11043"/>
                    <a:pt x="69667" y="11037"/>
                    <a:pt x="69705" y="11024"/>
                  </a:cubicBezTo>
                  <a:cubicBezTo>
                    <a:pt x="69993" y="10880"/>
                    <a:pt x="69993" y="10627"/>
                    <a:pt x="69921" y="10411"/>
                  </a:cubicBezTo>
                  <a:cubicBezTo>
                    <a:pt x="69705" y="9620"/>
                    <a:pt x="69383" y="8901"/>
                    <a:pt x="68842" y="8291"/>
                  </a:cubicBezTo>
                  <a:cubicBezTo>
                    <a:pt x="68304" y="7678"/>
                    <a:pt x="67691" y="7140"/>
                    <a:pt x="67081" y="6671"/>
                  </a:cubicBezTo>
                  <a:cubicBezTo>
                    <a:pt x="66684" y="6383"/>
                    <a:pt x="66290" y="6095"/>
                    <a:pt x="65858" y="5773"/>
                  </a:cubicBezTo>
                  <a:cubicBezTo>
                    <a:pt x="66181" y="5054"/>
                    <a:pt x="66684" y="4550"/>
                    <a:pt x="67297" y="4119"/>
                  </a:cubicBezTo>
                  <a:cubicBezTo>
                    <a:pt x="69490" y="2608"/>
                    <a:pt x="72007" y="2032"/>
                    <a:pt x="74562" y="1457"/>
                  </a:cubicBezTo>
                  <a:cubicBezTo>
                    <a:pt x="74948" y="1390"/>
                    <a:pt x="75341" y="1362"/>
                    <a:pt x="75731" y="1362"/>
                  </a:cubicBezTo>
                  <a:close/>
                  <a:moveTo>
                    <a:pt x="75973" y="0"/>
                  </a:moveTo>
                  <a:cubicBezTo>
                    <a:pt x="74633" y="0"/>
                    <a:pt x="73310" y="192"/>
                    <a:pt x="72007" y="666"/>
                  </a:cubicBezTo>
                  <a:cubicBezTo>
                    <a:pt x="71648" y="772"/>
                    <a:pt x="71253" y="844"/>
                    <a:pt x="70894" y="953"/>
                  </a:cubicBezTo>
                  <a:cubicBezTo>
                    <a:pt x="68448" y="1707"/>
                    <a:pt x="66146" y="2714"/>
                    <a:pt x="64526" y="4982"/>
                  </a:cubicBezTo>
                  <a:cubicBezTo>
                    <a:pt x="62733" y="4010"/>
                    <a:pt x="60867" y="3762"/>
                    <a:pt x="58967" y="3762"/>
                  </a:cubicBezTo>
                  <a:cubicBezTo>
                    <a:pt x="58544" y="3762"/>
                    <a:pt x="58119" y="3774"/>
                    <a:pt x="57692" y="3793"/>
                  </a:cubicBezTo>
                  <a:cubicBezTo>
                    <a:pt x="56507" y="3865"/>
                    <a:pt x="55428" y="4225"/>
                    <a:pt x="54421" y="4766"/>
                  </a:cubicBezTo>
                  <a:cubicBezTo>
                    <a:pt x="52479" y="5808"/>
                    <a:pt x="50787" y="7174"/>
                    <a:pt x="49313" y="8794"/>
                  </a:cubicBezTo>
                  <a:cubicBezTo>
                    <a:pt x="47875" y="10377"/>
                    <a:pt x="47046" y="12210"/>
                    <a:pt x="47190" y="14405"/>
                  </a:cubicBezTo>
                  <a:cubicBezTo>
                    <a:pt x="47227" y="15015"/>
                    <a:pt x="47190" y="15628"/>
                    <a:pt x="47190" y="16310"/>
                  </a:cubicBezTo>
                  <a:cubicBezTo>
                    <a:pt x="46686" y="16563"/>
                    <a:pt x="46364" y="16957"/>
                    <a:pt x="45823" y="17139"/>
                  </a:cubicBezTo>
                  <a:cubicBezTo>
                    <a:pt x="44672" y="15772"/>
                    <a:pt x="43305" y="14765"/>
                    <a:pt x="41616" y="14152"/>
                  </a:cubicBezTo>
                  <a:cubicBezTo>
                    <a:pt x="39746" y="13542"/>
                    <a:pt x="37804" y="13110"/>
                    <a:pt x="35862" y="12857"/>
                  </a:cubicBezTo>
                  <a:cubicBezTo>
                    <a:pt x="33847" y="12569"/>
                    <a:pt x="31833" y="12641"/>
                    <a:pt x="29819" y="12463"/>
                  </a:cubicBezTo>
                  <a:cubicBezTo>
                    <a:pt x="29296" y="12415"/>
                    <a:pt x="28766" y="12374"/>
                    <a:pt x="28232" y="12374"/>
                  </a:cubicBezTo>
                  <a:cubicBezTo>
                    <a:pt x="27554" y="12374"/>
                    <a:pt x="26869" y="12440"/>
                    <a:pt x="26185" y="12641"/>
                  </a:cubicBezTo>
                  <a:cubicBezTo>
                    <a:pt x="25071" y="12929"/>
                    <a:pt x="23920" y="13289"/>
                    <a:pt x="22841" y="13720"/>
                  </a:cubicBezTo>
                  <a:cubicBezTo>
                    <a:pt x="20396" y="14727"/>
                    <a:pt x="18488" y="16310"/>
                    <a:pt x="17409" y="18793"/>
                  </a:cubicBezTo>
                  <a:cubicBezTo>
                    <a:pt x="17159" y="19331"/>
                    <a:pt x="16943" y="19872"/>
                    <a:pt x="16655" y="20376"/>
                  </a:cubicBezTo>
                  <a:cubicBezTo>
                    <a:pt x="15179" y="22750"/>
                    <a:pt x="15035" y="25339"/>
                    <a:pt x="15179" y="28073"/>
                  </a:cubicBezTo>
                  <a:cubicBezTo>
                    <a:pt x="14939" y="28073"/>
                    <a:pt x="14684" y="28088"/>
                    <a:pt x="14434" y="28088"/>
                  </a:cubicBezTo>
                  <a:cubicBezTo>
                    <a:pt x="14309" y="28088"/>
                    <a:pt x="14185" y="28084"/>
                    <a:pt x="14065" y="28073"/>
                  </a:cubicBezTo>
                  <a:cubicBezTo>
                    <a:pt x="13453" y="28073"/>
                    <a:pt x="12877" y="28073"/>
                    <a:pt x="12302" y="28289"/>
                  </a:cubicBezTo>
                  <a:cubicBezTo>
                    <a:pt x="10791" y="28864"/>
                    <a:pt x="9065" y="29186"/>
                    <a:pt x="8383" y="30985"/>
                  </a:cubicBezTo>
                  <a:cubicBezTo>
                    <a:pt x="8239" y="30985"/>
                    <a:pt x="8129" y="31022"/>
                    <a:pt x="8023" y="31022"/>
                  </a:cubicBezTo>
                  <a:cubicBezTo>
                    <a:pt x="5612" y="31344"/>
                    <a:pt x="3275" y="31992"/>
                    <a:pt x="1152" y="33287"/>
                  </a:cubicBezTo>
                  <a:cubicBezTo>
                    <a:pt x="576" y="33612"/>
                    <a:pt x="1" y="34078"/>
                    <a:pt x="182" y="34835"/>
                  </a:cubicBezTo>
                  <a:cubicBezTo>
                    <a:pt x="360" y="35626"/>
                    <a:pt x="1117" y="35698"/>
                    <a:pt x="1799" y="35732"/>
                  </a:cubicBezTo>
                  <a:cubicBezTo>
                    <a:pt x="2361" y="35749"/>
                    <a:pt x="2929" y="35765"/>
                    <a:pt x="3501" y="35765"/>
                  </a:cubicBezTo>
                  <a:cubicBezTo>
                    <a:pt x="4213" y="35765"/>
                    <a:pt x="4931" y="35740"/>
                    <a:pt x="5649" y="35660"/>
                  </a:cubicBezTo>
                  <a:cubicBezTo>
                    <a:pt x="7591" y="35410"/>
                    <a:pt x="9568" y="35157"/>
                    <a:pt x="11510" y="34907"/>
                  </a:cubicBezTo>
                  <a:cubicBezTo>
                    <a:pt x="18022" y="33971"/>
                    <a:pt x="24568" y="33574"/>
                    <a:pt x="31148" y="33502"/>
                  </a:cubicBezTo>
                  <a:cubicBezTo>
                    <a:pt x="33274" y="33472"/>
                    <a:pt x="35400" y="33461"/>
                    <a:pt x="37525" y="33461"/>
                  </a:cubicBezTo>
                  <a:cubicBezTo>
                    <a:pt x="40471" y="33461"/>
                    <a:pt x="43417" y="33482"/>
                    <a:pt x="46364" y="33502"/>
                  </a:cubicBezTo>
                  <a:cubicBezTo>
                    <a:pt x="49923" y="33540"/>
                    <a:pt x="53520" y="33756"/>
                    <a:pt x="57082" y="34150"/>
                  </a:cubicBezTo>
                  <a:cubicBezTo>
                    <a:pt x="61830" y="34691"/>
                    <a:pt x="66612" y="35122"/>
                    <a:pt x="71397" y="35373"/>
                  </a:cubicBezTo>
                  <a:cubicBezTo>
                    <a:pt x="73302" y="35482"/>
                    <a:pt x="75210" y="35626"/>
                    <a:pt x="77115" y="35660"/>
                  </a:cubicBezTo>
                  <a:cubicBezTo>
                    <a:pt x="80136" y="35751"/>
                    <a:pt x="83157" y="35787"/>
                    <a:pt x="86178" y="35787"/>
                  </a:cubicBezTo>
                  <a:cubicBezTo>
                    <a:pt x="89199" y="35787"/>
                    <a:pt x="92219" y="35751"/>
                    <a:pt x="95239" y="35698"/>
                  </a:cubicBezTo>
                  <a:cubicBezTo>
                    <a:pt x="95455" y="35698"/>
                    <a:pt x="95636" y="35660"/>
                    <a:pt x="95852" y="35626"/>
                  </a:cubicBezTo>
                  <a:cubicBezTo>
                    <a:pt x="96993" y="35595"/>
                    <a:pt x="98109" y="35465"/>
                    <a:pt x="99241" y="35465"/>
                  </a:cubicBezTo>
                  <a:cubicBezTo>
                    <a:pt x="99465" y="35465"/>
                    <a:pt x="99690" y="35470"/>
                    <a:pt x="99915" y="35482"/>
                  </a:cubicBezTo>
                  <a:cubicBezTo>
                    <a:pt x="101847" y="35584"/>
                    <a:pt x="103778" y="35625"/>
                    <a:pt x="105709" y="35625"/>
                  </a:cubicBezTo>
                  <a:cubicBezTo>
                    <a:pt x="109857" y="35625"/>
                    <a:pt x="114004" y="35437"/>
                    <a:pt x="118152" y="35266"/>
                  </a:cubicBezTo>
                  <a:cubicBezTo>
                    <a:pt x="119122" y="35194"/>
                    <a:pt x="119841" y="34763"/>
                    <a:pt x="120526" y="34150"/>
                  </a:cubicBezTo>
                  <a:cubicBezTo>
                    <a:pt x="120742" y="33934"/>
                    <a:pt x="120957" y="33684"/>
                    <a:pt x="121173" y="33468"/>
                  </a:cubicBezTo>
                  <a:cubicBezTo>
                    <a:pt x="121855" y="32855"/>
                    <a:pt x="121927" y="32101"/>
                    <a:pt x="121639" y="31272"/>
                  </a:cubicBezTo>
                  <a:cubicBezTo>
                    <a:pt x="121461" y="30662"/>
                    <a:pt x="121173" y="30121"/>
                    <a:pt x="120742" y="29655"/>
                  </a:cubicBezTo>
                  <a:cubicBezTo>
                    <a:pt x="119193" y="28145"/>
                    <a:pt x="117467" y="26956"/>
                    <a:pt x="115275" y="26597"/>
                  </a:cubicBezTo>
                  <a:cubicBezTo>
                    <a:pt x="113188" y="26237"/>
                    <a:pt x="111065" y="26202"/>
                    <a:pt x="108944" y="26202"/>
                  </a:cubicBezTo>
                  <a:cubicBezTo>
                    <a:pt x="108779" y="26202"/>
                    <a:pt x="108606" y="26225"/>
                    <a:pt x="108436" y="26225"/>
                  </a:cubicBezTo>
                  <a:cubicBezTo>
                    <a:pt x="108235" y="26225"/>
                    <a:pt x="108039" y="26194"/>
                    <a:pt x="107865" y="26059"/>
                  </a:cubicBezTo>
                  <a:cubicBezTo>
                    <a:pt x="107937" y="25771"/>
                    <a:pt x="107972" y="25483"/>
                    <a:pt x="108044" y="25230"/>
                  </a:cubicBezTo>
                  <a:cubicBezTo>
                    <a:pt x="108475" y="23432"/>
                    <a:pt x="108081" y="21849"/>
                    <a:pt x="106786" y="20520"/>
                  </a:cubicBezTo>
                  <a:cubicBezTo>
                    <a:pt x="106101" y="19835"/>
                    <a:pt x="105419" y="19153"/>
                    <a:pt x="104700" y="18468"/>
                  </a:cubicBezTo>
                  <a:cubicBezTo>
                    <a:pt x="103837" y="17677"/>
                    <a:pt x="102758" y="17101"/>
                    <a:pt x="101607" y="16814"/>
                  </a:cubicBezTo>
                  <a:cubicBezTo>
                    <a:pt x="99915" y="16382"/>
                    <a:pt x="98154" y="15988"/>
                    <a:pt x="96428" y="15591"/>
                  </a:cubicBezTo>
                  <a:cubicBezTo>
                    <a:pt x="95959" y="15484"/>
                    <a:pt x="95421" y="15556"/>
                    <a:pt x="94917" y="15303"/>
                  </a:cubicBezTo>
                  <a:lnTo>
                    <a:pt x="94917" y="14046"/>
                  </a:lnTo>
                  <a:cubicBezTo>
                    <a:pt x="94880" y="13398"/>
                    <a:pt x="94917" y="12713"/>
                    <a:pt x="94773" y="12066"/>
                  </a:cubicBezTo>
                  <a:cubicBezTo>
                    <a:pt x="94270" y="9226"/>
                    <a:pt x="92762" y="6959"/>
                    <a:pt x="90820" y="4910"/>
                  </a:cubicBezTo>
                  <a:cubicBezTo>
                    <a:pt x="88912" y="2858"/>
                    <a:pt x="86647" y="1563"/>
                    <a:pt x="83914" y="1132"/>
                  </a:cubicBezTo>
                  <a:cubicBezTo>
                    <a:pt x="82366" y="916"/>
                    <a:pt x="80821" y="628"/>
                    <a:pt x="79310" y="341"/>
                  </a:cubicBezTo>
                  <a:cubicBezTo>
                    <a:pt x="78189" y="130"/>
                    <a:pt x="77076" y="0"/>
                    <a:pt x="759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62"/>
            <p:cNvSpPr/>
            <p:nvPr/>
          </p:nvSpPr>
          <p:spPr>
            <a:xfrm>
              <a:off x="5279925" y="9712075"/>
              <a:ext cx="37775" cy="40625"/>
            </a:xfrm>
            <a:custGeom>
              <a:avLst/>
              <a:gdLst/>
              <a:ahLst/>
              <a:cxnLst/>
              <a:rect l="l" t="t" r="r" b="b"/>
              <a:pathLst>
                <a:path w="1511" h="1625" extrusionOk="0">
                  <a:moveTo>
                    <a:pt x="618" y="0"/>
                  </a:moveTo>
                  <a:cubicBezTo>
                    <a:pt x="604" y="0"/>
                    <a:pt x="590" y="1"/>
                    <a:pt x="576" y="2"/>
                  </a:cubicBezTo>
                  <a:cubicBezTo>
                    <a:pt x="182" y="40"/>
                    <a:pt x="38" y="327"/>
                    <a:pt x="0" y="721"/>
                  </a:cubicBezTo>
                  <a:cubicBezTo>
                    <a:pt x="0" y="1190"/>
                    <a:pt x="360" y="1622"/>
                    <a:pt x="792" y="1622"/>
                  </a:cubicBezTo>
                  <a:cubicBezTo>
                    <a:pt x="809" y="1624"/>
                    <a:pt x="827" y="1624"/>
                    <a:pt x="845" y="1624"/>
                  </a:cubicBezTo>
                  <a:cubicBezTo>
                    <a:pt x="1217" y="1624"/>
                    <a:pt x="1511" y="1281"/>
                    <a:pt x="1511" y="937"/>
                  </a:cubicBezTo>
                  <a:cubicBezTo>
                    <a:pt x="1511" y="486"/>
                    <a:pt x="1040" y="0"/>
                    <a:pt x="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62"/>
            <p:cNvSpPr/>
            <p:nvPr/>
          </p:nvSpPr>
          <p:spPr>
            <a:xfrm>
              <a:off x="5301500" y="9802525"/>
              <a:ext cx="47725" cy="36475"/>
            </a:xfrm>
            <a:custGeom>
              <a:avLst/>
              <a:gdLst/>
              <a:ahLst/>
              <a:cxnLst/>
              <a:rect l="l" t="t" r="r" b="b"/>
              <a:pathLst>
                <a:path w="1909" h="1459" extrusionOk="0">
                  <a:moveTo>
                    <a:pt x="621" y="0"/>
                  </a:moveTo>
                  <a:cubicBezTo>
                    <a:pt x="445" y="0"/>
                    <a:pt x="286" y="51"/>
                    <a:pt x="182" y="234"/>
                  </a:cubicBezTo>
                  <a:cubicBezTo>
                    <a:pt x="1" y="522"/>
                    <a:pt x="144" y="772"/>
                    <a:pt x="360" y="953"/>
                  </a:cubicBezTo>
                  <a:cubicBezTo>
                    <a:pt x="470" y="1132"/>
                    <a:pt x="648" y="1241"/>
                    <a:pt x="829" y="1348"/>
                  </a:cubicBezTo>
                  <a:cubicBezTo>
                    <a:pt x="959" y="1421"/>
                    <a:pt x="1083" y="1458"/>
                    <a:pt x="1199" y="1458"/>
                  </a:cubicBezTo>
                  <a:cubicBezTo>
                    <a:pt x="1372" y="1458"/>
                    <a:pt x="1526" y="1376"/>
                    <a:pt x="1655" y="1204"/>
                  </a:cubicBezTo>
                  <a:cubicBezTo>
                    <a:pt x="1908" y="844"/>
                    <a:pt x="1799" y="556"/>
                    <a:pt x="1477" y="269"/>
                  </a:cubicBezTo>
                  <a:cubicBezTo>
                    <a:pt x="1295" y="125"/>
                    <a:pt x="1080" y="53"/>
                    <a:pt x="829" y="18"/>
                  </a:cubicBezTo>
                  <a:cubicBezTo>
                    <a:pt x="759" y="8"/>
                    <a:pt x="689" y="0"/>
                    <a:pt x="6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62"/>
            <p:cNvSpPr/>
            <p:nvPr/>
          </p:nvSpPr>
          <p:spPr>
            <a:xfrm>
              <a:off x="5231375" y="9787575"/>
              <a:ext cx="34175" cy="34500"/>
            </a:xfrm>
            <a:custGeom>
              <a:avLst/>
              <a:gdLst/>
              <a:ahLst/>
              <a:cxnLst/>
              <a:rect l="l" t="t" r="r" b="b"/>
              <a:pathLst>
                <a:path w="1367" h="1380" extrusionOk="0">
                  <a:moveTo>
                    <a:pt x="733" y="1"/>
                  </a:moveTo>
                  <a:cubicBezTo>
                    <a:pt x="359" y="1"/>
                    <a:pt x="0" y="309"/>
                    <a:pt x="0" y="651"/>
                  </a:cubicBezTo>
                  <a:cubicBezTo>
                    <a:pt x="0" y="1048"/>
                    <a:pt x="216" y="1298"/>
                    <a:pt x="613" y="1370"/>
                  </a:cubicBezTo>
                  <a:cubicBezTo>
                    <a:pt x="644" y="1376"/>
                    <a:pt x="676" y="1379"/>
                    <a:pt x="707" y="1379"/>
                  </a:cubicBezTo>
                  <a:cubicBezTo>
                    <a:pt x="1038" y="1379"/>
                    <a:pt x="1367" y="1048"/>
                    <a:pt x="1367" y="688"/>
                  </a:cubicBezTo>
                  <a:cubicBezTo>
                    <a:pt x="1332" y="328"/>
                    <a:pt x="1189" y="75"/>
                    <a:pt x="791" y="3"/>
                  </a:cubicBezTo>
                  <a:cubicBezTo>
                    <a:pt x="772" y="2"/>
                    <a:pt x="752" y="1"/>
                    <a:pt x="7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62"/>
            <p:cNvSpPr/>
            <p:nvPr/>
          </p:nvSpPr>
          <p:spPr>
            <a:xfrm>
              <a:off x="3312575" y="9870825"/>
              <a:ext cx="38725" cy="31075"/>
            </a:xfrm>
            <a:custGeom>
              <a:avLst/>
              <a:gdLst/>
              <a:ahLst/>
              <a:cxnLst/>
              <a:rect l="l" t="t" r="r" b="b"/>
              <a:pathLst>
                <a:path w="1549" h="1243" extrusionOk="0">
                  <a:moveTo>
                    <a:pt x="418" y="1"/>
                  </a:moveTo>
                  <a:cubicBezTo>
                    <a:pt x="344" y="1"/>
                    <a:pt x="266" y="7"/>
                    <a:pt x="182" y="20"/>
                  </a:cubicBezTo>
                  <a:cubicBezTo>
                    <a:pt x="1" y="739"/>
                    <a:pt x="254" y="1205"/>
                    <a:pt x="864" y="1243"/>
                  </a:cubicBezTo>
                  <a:cubicBezTo>
                    <a:pt x="1152" y="1243"/>
                    <a:pt x="1333" y="1133"/>
                    <a:pt x="1440" y="883"/>
                  </a:cubicBezTo>
                  <a:cubicBezTo>
                    <a:pt x="1549" y="630"/>
                    <a:pt x="1440" y="414"/>
                    <a:pt x="1224" y="270"/>
                  </a:cubicBezTo>
                  <a:cubicBezTo>
                    <a:pt x="988" y="124"/>
                    <a:pt x="752" y="1"/>
                    <a:pt x="4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62"/>
            <p:cNvSpPr/>
            <p:nvPr/>
          </p:nvSpPr>
          <p:spPr>
            <a:xfrm>
              <a:off x="4463525" y="9292975"/>
              <a:ext cx="37800" cy="29850"/>
            </a:xfrm>
            <a:custGeom>
              <a:avLst/>
              <a:gdLst/>
              <a:ahLst/>
              <a:cxnLst/>
              <a:rect l="l" t="t" r="r" b="b"/>
              <a:pathLst>
                <a:path w="1512" h="1194" extrusionOk="0">
                  <a:moveTo>
                    <a:pt x="586" y="0"/>
                  </a:moveTo>
                  <a:cubicBezTo>
                    <a:pt x="280" y="0"/>
                    <a:pt x="70" y="152"/>
                    <a:pt x="38" y="509"/>
                  </a:cubicBezTo>
                  <a:cubicBezTo>
                    <a:pt x="1" y="834"/>
                    <a:pt x="433" y="1194"/>
                    <a:pt x="792" y="1194"/>
                  </a:cubicBezTo>
                  <a:cubicBezTo>
                    <a:pt x="1152" y="1194"/>
                    <a:pt x="1405" y="1050"/>
                    <a:pt x="1477" y="725"/>
                  </a:cubicBezTo>
                  <a:cubicBezTo>
                    <a:pt x="1512" y="402"/>
                    <a:pt x="1117" y="77"/>
                    <a:pt x="686" y="5"/>
                  </a:cubicBezTo>
                  <a:cubicBezTo>
                    <a:pt x="652" y="2"/>
                    <a:pt x="618"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62"/>
            <p:cNvSpPr/>
            <p:nvPr/>
          </p:nvSpPr>
          <p:spPr>
            <a:xfrm>
              <a:off x="2827025" y="9203525"/>
              <a:ext cx="2956475" cy="824325"/>
            </a:xfrm>
            <a:custGeom>
              <a:avLst/>
              <a:gdLst/>
              <a:ahLst/>
              <a:cxnLst/>
              <a:rect l="l" t="t" r="r" b="b"/>
              <a:pathLst>
                <a:path w="118259" h="32973" extrusionOk="0">
                  <a:moveTo>
                    <a:pt x="68232" y="2758"/>
                  </a:moveTo>
                  <a:cubicBezTo>
                    <a:pt x="68554" y="2792"/>
                    <a:pt x="68914" y="2901"/>
                    <a:pt x="68914" y="3261"/>
                  </a:cubicBezTo>
                  <a:cubicBezTo>
                    <a:pt x="68914" y="3727"/>
                    <a:pt x="68520" y="3799"/>
                    <a:pt x="68160" y="3799"/>
                  </a:cubicBezTo>
                  <a:cubicBezTo>
                    <a:pt x="68088" y="3799"/>
                    <a:pt x="68016" y="3799"/>
                    <a:pt x="67944" y="3765"/>
                  </a:cubicBezTo>
                  <a:cubicBezTo>
                    <a:pt x="67619" y="3727"/>
                    <a:pt x="67153" y="3693"/>
                    <a:pt x="67153" y="3261"/>
                  </a:cubicBezTo>
                  <a:cubicBezTo>
                    <a:pt x="67153" y="2720"/>
                    <a:pt x="67691" y="2830"/>
                    <a:pt x="67907" y="2758"/>
                  </a:cubicBezTo>
                  <a:close/>
                  <a:moveTo>
                    <a:pt x="66046" y="3578"/>
                  </a:moveTo>
                  <a:cubicBezTo>
                    <a:pt x="66078" y="3578"/>
                    <a:pt x="66112" y="3580"/>
                    <a:pt x="66146" y="3583"/>
                  </a:cubicBezTo>
                  <a:cubicBezTo>
                    <a:pt x="66577" y="3655"/>
                    <a:pt x="66972" y="3980"/>
                    <a:pt x="66937" y="4303"/>
                  </a:cubicBezTo>
                  <a:cubicBezTo>
                    <a:pt x="66865" y="4628"/>
                    <a:pt x="66612" y="4772"/>
                    <a:pt x="66252" y="4772"/>
                  </a:cubicBezTo>
                  <a:cubicBezTo>
                    <a:pt x="65893" y="4772"/>
                    <a:pt x="65461" y="4412"/>
                    <a:pt x="65498" y="4087"/>
                  </a:cubicBezTo>
                  <a:cubicBezTo>
                    <a:pt x="65530" y="3730"/>
                    <a:pt x="65740" y="3578"/>
                    <a:pt x="66046" y="3578"/>
                  </a:cubicBezTo>
                  <a:close/>
                  <a:moveTo>
                    <a:pt x="98734" y="20342"/>
                  </a:moveTo>
                  <a:cubicBezTo>
                    <a:pt x="99156" y="20342"/>
                    <a:pt x="99627" y="20828"/>
                    <a:pt x="99627" y="21279"/>
                  </a:cubicBezTo>
                  <a:cubicBezTo>
                    <a:pt x="99627" y="21623"/>
                    <a:pt x="99333" y="21966"/>
                    <a:pt x="98961" y="21966"/>
                  </a:cubicBezTo>
                  <a:cubicBezTo>
                    <a:pt x="98943" y="21966"/>
                    <a:pt x="98925" y="21966"/>
                    <a:pt x="98908" y="21964"/>
                  </a:cubicBezTo>
                  <a:cubicBezTo>
                    <a:pt x="98476" y="21964"/>
                    <a:pt x="98116" y="21532"/>
                    <a:pt x="98116" y="21063"/>
                  </a:cubicBezTo>
                  <a:cubicBezTo>
                    <a:pt x="98154" y="20669"/>
                    <a:pt x="98298" y="20382"/>
                    <a:pt x="98692" y="20344"/>
                  </a:cubicBezTo>
                  <a:cubicBezTo>
                    <a:pt x="98706" y="20343"/>
                    <a:pt x="98720" y="20342"/>
                    <a:pt x="98734" y="20342"/>
                  </a:cubicBezTo>
                  <a:close/>
                  <a:moveTo>
                    <a:pt x="96907" y="23363"/>
                  </a:moveTo>
                  <a:cubicBezTo>
                    <a:pt x="96926" y="23363"/>
                    <a:pt x="96946" y="23364"/>
                    <a:pt x="96965" y="23365"/>
                  </a:cubicBezTo>
                  <a:cubicBezTo>
                    <a:pt x="97363" y="23437"/>
                    <a:pt x="97506" y="23690"/>
                    <a:pt x="97541" y="24050"/>
                  </a:cubicBezTo>
                  <a:cubicBezTo>
                    <a:pt x="97541" y="24410"/>
                    <a:pt x="97212" y="24741"/>
                    <a:pt x="96881" y="24741"/>
                  </a:cubicBezTo>
                  <a:cubicBezTo>
                    <a:pt x="96850" y="24741"/>
                    <a:pt x="96818" y="24738"/>
                    <a:pt x="96787" y="24732"/>
                  </a:cubicBezTo>
                  <a:cubicBezTo>
                    <a:pt x="96390" y="24660"/>
                    <a:pt x="96174" y="24410"/>
                    <a:pt x="96174" y="24013"/>
                  </a:cubicBezTo>
                  <a:cubicBezTo>
                    <a:pt x="96174" y="23671"/>
                    <a:pt x="96533" y="23363"/>
                    <a:pt x="96907" y="23363"/>
                  </a:cubicBezTo>
                  <a:close/>
                  <a:moveTo>
                    <a:pt x="99600" y="23960"/>
                  </a:moveTo>
                  <a:cubicBezTo>
                    <a:pt x="99668" y="23960"/>
                    <a:pt x="99738" y="23968"/>
                    <a:pt x="99808" y="23978"/>
                  </a:cubicBezTo>
                  <a:cubicBezTo>
                    <a:pt x="100059" y="24013"/>
                    <a:pt x="100274" y="24085"/>
                    <a:pt x="100456" y="24229"/>
                  </a:cubicBezTo>
                  <a:cubicBezTo>
                    <a:pt x="100778" y="24516"/>
                    <a:pt x="100887" y="24804"/>
                    <a:pt x="100634" y="25164"/>
                  </a:cubicBezTo>
                  <a:cubicBezTo>
                    <a:pt x="100505" y="25336"/>
                    <a:pt x="100351" y="25418"/>
                    <a:pt x="100178" y="25418"/>
                  </a:cubicBezTo>
                  <a:cubicBezTo>
                    <a:pt x="100062" y="25418"/>
                    <a:pt x="99938" y="25381"/>
                    <a:pt x="99808" y="25308"/>
                  </a:cubicBezTo>
                  <a:cubicBezTo>
                    <a:pt x="99627" y="25201"/>
                    <a:pt x="99449" y="25092"/>
                    <a:pt x="99339" y="24913"/>
                  </a:cubicBezTo>
                  <a:cubicBezTo>
                    <a:pt x="99123" y="24732"/>
                    <a:pt x="98980" y="24482"/>
                    <a:pt x="99161" y="24194"/>
                  </a:cubicBezTo>
                  <a:cubicBezTo>
                    <a:pt x="99265" y="24011"/>
                    <a:pt x="99424" y="23960"/>
                    <a:pt x="99600" y="23960"/>
                  </a:cubicBezTo>
                  <a:close/>
                  <a:moveTo>
                    <a:pt x="19840" y="26693"/>
                  </a:moveTo>
                  <a:cubicBezTo>
                    <a:pt x="20174" y="26693"/>
                    <a:pt x="20410" y="26816"/>
                    <a:pt x="20646" y="26962"/>
                  </a:cubicBezTo>
                  <a:cubicBezTo>
                    <a:pt x="20862" y="27106"/>
                    <a:pt x="20971" y="27322"/>
                    <a:pt x="20862" y="27575"/>
                  </a:cubicBezTo>
                  <a:cubicBezTo>
                    <a:pt x="20755" y="27825"/>
                    <a:pt x="20574" y="27935"/>
                    <a:pt x="20286" y="27935"/>
                  </a:cubicBezTo>
                  <a:cubicBezTo>
                    <a:pt x="19676" y="27897"/>
                    <a:pt x="19423" y="27431"/>
                    <a:pt x="19604" y="26712"/>
                  </a:cubicBezTo>
                  <a:cubicBezTo>
                    <a:pt x="19688" y="26699"/>
                    <a:pt x="19766" y="26693"/>
                    <a:pt x="19840" y="26693"/>
                  </a:cubicBezTo>
                  <a:close/>
                  <a:moveTo>
                    <a:pt x="73213" y="1"/>
                  </a:moveTo>
                  <a:cubicBezTo>
                    <a:pt x="72823" y="1"/>
                    <a:pt x="72430" y="29"/>
                    <a:pt x="72044" y="96"/>
                  </a:cubicBezTo>
                  <a:cubicBezTo>
                    <a:pt x="69489" y="671"/>
                    <a:pt x="66972" y="1247"/>
                    <a:pt x="64779" y="2758"/>
                  </a:cubicBezTo>
                  <a:cubicBezTo>
                    <a:pt x="64166" y="3189"/>
                    <a:pt x="63663" y="3693"/>
                    <a:pt x="63340" y="4412"/>
                  </a:cubicBezTo>
                  <a:cubicBezTo>
                    <a:pt x="63772" y="4734"/>
                    <a:pt x="64166" y="5022"/>
                    <a:pt x="64563" y="5310"/>
                  </a:cubicBezTo>
                  <a:cubicBezTo>
                    <a:pt x="65173" y="5779"/>
                    <a:pt x="65786" y="6317"/>
                    <a:pt x="66324" y="6930"/>
                  </a:cubicBezTo>
                  <a:cubicBezTo>
                    <a:pt x="66865" y="7540"/>
                    <a:pt x="67187" y="8259"/>
                    <a:pt x="67403" y="9050"/>
                  </a:cubicBezTo>
                  <a:cubicBezTo>
                    <a:pt x="67475" y="9266"/>
                    <a:pt x="67475" y="9519"/>
                    <a:pt x="67187" y="9663"/>
                  </a:cubicBezTo>
                  <a:cubicBezTo>
                    <a:pt x="67149" y="9676"/>
                    <a:pt x="67111" y="9682"/>
                    <a:pt x="67074" y="9682"/>
                  </a:cubicBezTo>
                  <a:cubicBezTo>
                    <a:pt x="66908" y="9682"/>
                    <a:pt x="66767" y="9559"/>
                    <a:pt x="66649" y="9410"/>
                  </a:cubicBezTo>
                  <a:cubicBezTo>
                    <a:pt x="66468" y="9160"/>
                    <a:pt x="66290" y="8835"/>
                    <a:pt x="66074" y="8584"/>
                  </a:cubicBezTo>
                  <a:cubicBezTo>
                    <a:pt x="65821" y="8187"/>
                    <a:pt x="65605" y="7756"/>
                    <a:pt x="65283" y="7468"/>
                  </a:cubicBezTo>
                  <a:cubicBezTo>
                    <a:pt x="63268" y="5741"/>
                    <a:pt x="61145" y="4159"/>
                    <a:pt x="58377" y="3871"/>
                  </a:cubicBezTo>
                  <a:cubicBezTo>
                    <a:pt x="57617" y="3796"/>
                    <a:pt x="56857" y="3720"/>
                    <a:pt x="56103" y="3720"/>
                  </a:cubicBezTo>
                  <a:cubicBezTo>
                    <a:pt x="55072" y="3720"/>
                    <a:pt x="54051" y="3862"/>
                    <a:pt x="53054" y="4340"/>
                  </a:cubicBezTo>
                  <a:cubicBezTo>
                    <a:pt x="50786" y="5454"/>
                    <a:pt x="48810" y="7002"/>
                    <a:pt x="47262" y="8978"/>
                  </a:cubicBezTo>
                  <a:cubicBezTo>
                    <a:pt x="46004" y="10598"/>
                    <a:pt x="45860" y="12469"/>
                    <a:pt x="46039" y="14411"/>
                  </a:cubicBezTo>
                  <a:cubicBezTo>
                    <a:pt x="46436" y="14483"/>
                    <a:pt x="46723" y="14483"/>
                    <a:pt x="47046" y="14517"/>
                  </a:cubicBezTo>
                  <a:cubicBezTo>
                    <a:pt x="47371" y="14555"/>
                    <a:pt x="47659" y="14555"/>
                    <a:pt x="47981" y="14589"/>
                  </a:cubicBezTo>
                  <a:cubicBezTo>
                    <a:pt x="48772" y="14699"/>
                    <a:pt x="49060" y="15058"/>
                    <a:pt x="49097" y="15850"/>
                  </a:cubicBezTo>
                  <a:cubicBezTo>
                    <a:pt x="49132" y="16065"/>
                    <a:pt x="49097" y="16316"/>
                    <a:pt x="49060" y="16569"/>
                  </a:cubicBezTo>
                  <a:cubicBezTo>
                    <a:pt x="48948" y="17349"/>
                    <a:pt x="48644" y="17697"/>
                    <a:pt x="48060" y="17697"/>
                  </a:cubicBezTo>
                  <a:cubicBezTo>
                    <a:pt x="47890" y="17697"/>
                    <a:pt x="47697" y="17668"/>
                    <a:pt x="47477" y="17611"/>
                  </a:cubicBezTo>
                  <a:cubicBezTo>
                    <a:pt x="46508" y="17323"/>
                    <a:pt x="45751" y="16747"/>
                    <a:pt x="45032" y="16100"/>
                  </a:cubicBezTo>
                  <a:cubicBezTo>
                    <a:pt x="44422" y="16425"/>
                    <a:pt x="43990" y="16857"/>
                    <a:pt x="43486" y="17251"/>
                  </a:cubicBezTo>
                  <a:cubicBezTo>
                    <a:pt x="43228" y="17467"/>
                    <a:pt x="43004" y="17574"/>
                    <a:pt x="42816" y="17574"/>
                  </a:cubicBezTo>
                  <a:cubicBezTo>
                    <a:pt x="42534" y="17574"/>
                    <a:pt x="42335" y="17332"/>
                    <a:pt x="42226" y="16857"/>
                  </a:cubicBezTo>
                  <a:cubicBezTo>
                    <a:pt x="42082" y="16316"/>
                    <a:pt x="41794" y="15994"/>
                    <a:pt x="41435" y="15668"/>
                  </a:cubicBezTo>
                  <a:cubicBezTo>
                    <a:pt x="40537" y="14914"/>
                    <a:pt x="39530" y="14267"/>
                    <a:pt x="38379" y="13942"/>
                  </a:cubicBezTo>
                  <a:cubicBezTo>
                    <a:pt x="36327" y="13332"/>
                    <a:pt x="34313" y="12828"/>
                    <a:pt x="32155" y="12719"/>
                  </a:cubicBezTo>
                  <a:cubicBezTo>
                    <a:pt x="30285" y="12613"/>
                    <a:pt x="28415" y="12469"/>
                    <a:pt x="26544" y="12359"/>
                  </a:cubicBezTo>
                  <a:cubicBezTo>
                    <a:pt x="26313" y="12350"/>
                    <a:pt x="26082" y="12344"/>
                    <a:pt x="25852" y="12344"/>
                  </a:cubicBezTo>
                  <a:cubicBezTo>
                    <a:pt x="25186" y="12344"/>
                    <a:pt x="24524" y="12399"/>
                    <a:pt x="23883" y="12613"/>
                  </a:cubicBezTo>
                  <a:cubicBezTo>
                    <a:pt x="22841" y="12935"/>
                    <a:pt x="21797" y="13223"/>
                    <a:pt x="20827" y="13620"/>
                  </a:cubicBezTo>
                  <a:cubicBezTo>
                    <a:pt x="18741" y="14483"/>
                    <a:pt x="17158" y="15850"/>
                    <a:pt x="16186" y="17898"/>
                  </a:cubicBezTo>
                  <a:cubicBezTo>
                    <a:pt x="15864" y="18618"/>
                    <a:pt x="15538" y="19374"/>
                    <a:pt x="15144" y="20056"/>
                  </a:cubicBezTo>
                  <a:cubicBezTo>
                    <a:pt x="14353" y="21389"/>
                    <a:pt x="14137" y="22827"/>
                    <a:pt x="14028" y="24338"/>
                  </a:cubicBezTo>
                  <a:cubicBezTo>
                    <a:pt x="13921" y="25489"/>
                    <a:pt x="14065" y="26568"/>
                    <a:pt x="14891" y="27431"/>
                  </a:cubicBezTo>
                  <a:cubicBezTo>
                    <a:pt x="15000" y="27538"/>
                    <a:pt x="15072" y="27647"/>
                    <a:pt x="15144" y="27791"/>
                  </a:cubicBezTo>
                  <a:cubicBezTo>
                    <a:pt x="15251" y="28007"/>
                    <a:pt x="15251" y="28257"/>
                    <a:pt x="15107" y="28473"/>
                  </a:cubicBezTo>
                  <a:cubicBezTo>
                    <a:pt x="14965" y="28674"/>
                    <a:pt x="14776" y="28782"/>
                    <a:pt x="14560" y="28782"/>
                  </a:cubicBezTo>
                  <a:cubicBezTo>
                    <a:pt x="14504" y="28782"/>
                    <a:pt x="14447" y="28775"/>
                    <a:pt x="14387" y="28760"/>
                  </a:cubicBezTo>
                  <a:cubicBezTo>
                    <a:pt x="14172" y="28726"/>
                    <a:pt x="13993" y="28617"/>
                    <a:pt x="13812" y="28510"/>
                  </a:cubicBezTo>
                  <a:cubicBezTo>
                    <a:pt x="13056" y="28227"/>
                    <a:pt x="12328" y="28098"/>
                    <a:pt x="11621" y="28098"/>
                  </a:cubicBezTo>
                  <a:cubicBezTo>
                    <a:pt x="10176" y="28098"/>
                    <a:pt x="8824" y="28635"/>
                    <a:pt x="7519" y="29480"/>
                  </a:cubicBezTo>
                  <a:cubicBezTo>
                    <a:pt x="7591" y="29661"/>
                    <a:pt x="7626" y="29768"/>
                    <a:pt x="7663" y="29839"/>
                  </a:cubicBezTo>
                  <a:cubicBezTo>
                    <a:pt x="8129" y="30668"/>
                    <a:pt x="7951" y="31028"/>
                    <a:pt x="6978" y="31062"/>
                  </a:cubicBezTo>
                  <a:cubicBezTo>
                    <a:pt x="6858" y="31075"/>
                    <a:pt x="6743" y="31079"/>
                    <a:pt x="6628" y="31079"/>
                  </a:cubicBezTo>
                  <a:cubicBezTo>
                    <a:pt x="6399" y="31079"/>
                    <a:pt x="6176" y="31062"/>
                    <a:pt x="5937" y="31062"/>
                  </a:cubicBezTo>
                  <a:cubicBezTo>
                    <a:pt x="3813" y="31100"/>
                    <a:pt x="1908" y="31891"/>
                    <a:pt x="1" y="32717"/>
                  </a:cubicBezTo>
                  <a:cubicBezTo>
                    <a:pt x="1" y="32789"/>
                    <a:pt x="38" y="32898"/>
                    <a:pt x="38" y="32970"/>
                  </a:cubicBezTo>
                  <a:lnTo>
                    <a:pt x="757" y="32970"/>
                  </a:lnTo>
                  <a:cubicBezTo>
                    <a:pt x="851" y="32971"/>
                    <a:pt x="944" y="32972"/>
                    <a:pt x="1037" y="32972"/>
                  </a:cubicBezTo>
                  <a:cubicBezTo>
                    <a:pt x="3206" y="32972"/>
                    <a:pt x="5344" y="32597"/>
                    <a:pt x="7482" y="32285"/>
                  </a:cubicBezTo>
                  <a:cubicBezTo>
                    <a:pt x="14100" y="31278"/>
                    <a:pt x="20755" y="30847"/>
                    <a:pt x="27408" y="30668"/>
                  </a:cubicBezTo>
                  <a:cubicBezTo>
                    <a:pt x="29524" y="30628"/>
                    <a:pt x="31646" y="30612"/>
                    <a:pt x="33769" y="30612"/>
                  </a:cubicBezTo>
                  <a:cubicBezTo>
                    <a:pt x="37382" y="30612"/>
                    <a:pt x="40998" y="30657"/>
                    <a:pt x="44600" y="30703"/>
                  </a:cubicBezTo>
                  <a:cubicBezTo>
                    <a:pt x="46580" y="30703"/>
                    <a:pt x="48556" y="30812"/>
                    <a:pt x="50536" y="30956"/>
                  </a:cubicBezTo>
                  <a:cubicBezTo>
                    <a:pt x="54996" y="31316"/>
                    <a:pt x="59418" y="31854"/>
                    <a:pt x="63916" y="32213"/>
                  </a:cubicBezTo>
                  <a:cubicBezTo>
                    <a:pt x="68735" y="32573"/>
                    <a:pt x="73590" y="32826"/>
                    <a:pt x="78447" y="32933"/>
                  </a:cubicBezTo>
                  <a:cubicBezTo>
                    <a:pt x="79613" y="32959"/>
                    <a:pt x="80779" y="32970"/>
                    <a:pt x="81946" y="32970"/>
                  </a:cubicBezTo>
                  <a:cubicBezTo>
                    <a:pt x="86393" y="32970"/>
                    <a:pt x="90837" y="32816"/>
                    <a:pt x="95263" y="32816"/>
                  </a:cubicBezTo>
                  <a:cubicBezTo>
                    <a:pt x="95903" y="32816"/>
                    <a:pt x="96542" y="32819"/>
                    <a:pt x="97181" y="32826"/>
                  </a:cubicBezTo>
                  <a:cubicBezTo>
                    <a:pt x="97762" y="32833"/>
                    <a:pt x="98342" y="32836"/>
                    <a:pt x="98923" y="32836"/>
                  </a:cubicBezTo>
                  <a:cubicBezTo>
                    <a:pt x="104385" y="32836"/>
                    <a:pt x="109847" y="32549"/>
                    <a:pt x="115309" y="32323"/>
                  </a:cubicBezTo>
                  <a:cubicBezTo>
                    <a:pt x="115634" y="32323"/>
                    <a:pt x="115994" y="32323"/>
                    <a:pt x="116316" y="32179"/>
                  </a:cubicBezTo>
                  <a:cubicBezTo>
                    <a:pt x="117898" y="31603"/>
                    <a:pt x="118258" y="30415"/>
                    <a:pt x="117073" y="29229"/>
                  </a:cubicBezTo>
                  <a:cubicBezTo>
                    <a:pt x="115706" y="27825"/>
                    <a:pt x="114051" y="26818"/>
                    <a:pt x="112037" y="26530"/>
                  </a:cubicBezTo>
                  <a:cubicBezTo>
                    <a:pt x="111280" y="26424"/>
                    <a:pt x="110527" y="26352"/>
                    <a:pt x="109735" y="26352"/>
                  </a:cubicBezTo>
                  <a:cubicBezTo>
                    <a:pt x="108647" y="26352"/>
                    <a:pt x="107548" y="26235"/>
                    <a:pt x="106455" y="26235"/>
                  </a:cubicBezTo>
                  <a:cubicBezTo>
                    <a:pt x="105454" y="26235"/>
                    <a:pt x="104457" y="26333"/>
                    <a:pt x="103477" y="26712"/>
                  </a:cubicBezTo>
                  <a:cubicBezTo>
                    <a:pt x="103405" y="26746"/>
                    <a:pt x="103333" y="26746"/>
                    <a:pt x="103261" y="26746"/>
                  </a:cubicBezTo>
                  <a:cubicBezTo>
                    <a:pt x="103199" y="26752"/>
                    <a:pt x="103138" y="26755"/>
                    <a:pt x="103080" y="26755"/>
                  </a:cubicBezTo>
                  <a:cubicBezTo>
                    <a:pt x="102731" y="26755"/>
                    <a:pt x="102454" y="26644"/>
                    <a:pt x="102361" y="26243"/>
                  </a:cubicBezTo>
                  <a:cubicBezTo>
                    <a:pt x="102254" y="25849"/>
                    <a:pt x="102470" y="25595"/>
                    <a:pt x="102830" y="25417"/>
                  </a:cubicBezTo>
                  <a:cubicBezTo>
                    <a:pt x="103080" y="25273"/>
                    <a:pt x="103440" y="25236"/>
                    <a:pt x="103621" y="24948"/>
                  </a:cubicBezTo>
                  <a:cubicBezTo>
                    <a:pt x="104231" y="24013"/>
                    <a:pt x="104628" y="21999"/>
                    <a:pt x="103765" y="20813"/>
                  </a:cubicBezTo>
                  <a:cubicBezTo>
                    <a:pt x="103189" y="20022"/>
                    <a:pt x="102504" y="19409"/>
                    <a:pt x="101857" y="18727"/>
                  </a:cubicBezTo>
                  <a:cubicBezTo>
                    <a:pt x="100850" y="17720"/>
                    <a:pt x="99664" y="17035"/>
                    <a:pt x="98260" y="16713"/>
                  </a:cubicBezTo>
                  <a:cubicBezTo>
                    <a:pt x="96859" y="16388"/>
                    <a:pt x="95455" y="16028"/>
                    <a:pt x="94016" y="15740"/>
                  </a:cubicBezTo>
                  <a:cubicBezTo>
                    <a:pt x="93556" y="15632"/>
                    <a:pt x="93095" y="15523"/>
                    <a:pt x="92618" y="15523"/>
                  </a:cubicBezTo>
                  <a:cubicBezTo>
                    <a:pt x="92463" y="15523"/>
                    <a:pt x="92305" y="15535"/>
                    <a:pt x="92146" y="15562"/>
                  </a:cubicBezTo>
                  <a:cubicBezTo>
                    <a:pt x="92002" y="15884"/>
                    <a:pt x="91895" y="16209"/>
                    <a:pt x="91714" y="16497"/>
                  </a:cubicBezTo>
                  <a:cubicBezTo>
                    <a:pt x="91267" y="17363"/>
                    <a:pt x="90646" y="17772"/>
                    <a:pt x="89750" y="17772"/>
                  </a:cubicBezTo>
                  <a:cubicBezTo>
                    <a:pt x="89642" y="17772"/>
                    <a:pt x="89531" y="17766"/>
                    <a:pt x="89415" y="17754"/>
                  </a:cubicBezTo>
                  <a:cubicBezTo>
                    <a:pt x="88445" y="17648"/>
                    <a:pt x="88014" y="16963"/>
                    <a:pt x="88336" y="16065"/>
                  </a:cubicBezTo>
                  <a:cubicBezTo>
                    <a:pt x="88624" y="15237"/>
                    <a:pt x="89271" y="14699"/>
                    <a:pt x="90028" y="14339"/>
                  </a:cubicBezTo>
                  <a:cubicBezTo>
                    <a:pt x="90316" y="14195"/>
                    <a:pt x="90675" y="14230"/>
                    <a:pt x="90926" y="13942"/>
                  </a:cubicBezTo>
                  <a:cubicBezTo>
                    <a:pt x="91142" y="11712"/>
                    <a:pt x="90819" y="9554"/>
                    <a:pt x="89668" y="7540"/>
                  </a:cubicBezTo>
                  <a:cubicBezTo>
                    <a:pt x="88696" y="5923"/>
                    <a:pt x="87438" y="4556"/>
                    <a:pt x="86000" y="3296"/>
                  </a:cubicBezTo>
                  <a:cubicBezTo>
                    <a:pt x="84955" y="2398"/>
                    <a:pt x="83770" y="1785"/>
                    <a:pt x="82438" y="1463"/>
                  </a:cubicBezTo>
                  <a:cubicBezTo>
                    <a:pt x="79813" y="887"/>
                    <a:pt x="77186" y="418"/>
                    <a:pt x="74525" y="96"/>
                  </a:cubicBezTo>
                  <a:cubicBezTo>
                    <a:pt x="74102" y="38"/>
                    <a:pt x="73660" y="1"/>
                    <a:pt x="732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9" name="Google Shape;1099;p62"/>
          <p:cNvGrpSpPr/>
          <p:nvPr/>
        </p:nvGrpSpPr>
        <p:grpSpPr>
          <a:xfrm>
            <a:off x="6736626" y="301023"/>
            <a:ext cx="2330374" cy="4370257"/>
            <a:chOff x="1169276" y="7827658"/>
            <a:chExt cx="2330374" cy="4370257"/>
          </a:xfrm>
        </p:grpSpPr>
        <p:sp>
          <p:nvSpPr>
            <p:cNvPr id="1100" name="Google Shape;1100;p62"/>
            <p:cNvSpPr/>
            <p:nvPr/>
          </p:nvSpPr>
          <p:spPr>
            <a:xfrm>
              <a:off x="1431500" y="7827658"/>
              <a:ext cx="2068150" cy="529225"/>
            </a:xfrm>
            <a:custGeom>
              <a:avLst/>
              <a:gdLst/>
              <a:ahLst/>
              <a:cxnLst/>
              <a:rect l="l" t="t" r="r" b="b"/>
              <a:pathLst>
                <a:path w="82726" h="21169" extrusionOk="0">
                  <a:moveTo>
                    <a:pt x="52118" y="1288"/>
                  </a:moveTo>
                  <a:cubicBezTo>
                    <a:pt x="52537" y="1288"/>
                    <a:pt x="52957" y="1304"/>
                    <a:pt x="53376" y="1337"/>
                  </a:cubicBezTo>
                  <a:cubicBezTo>
                    <a:pt x="56901" y="1553"/>
                    <a:pt x="59384" y="3458"/>
                    <a:pt x="60248" y="7558"/>
                  </a:cubicBezTo>
                  <a:cubicBezTo>
                    <a:pt x="60319" y="8099"/>
                    <a:pt x="60391" y="8603"/>
                    <a:pt x="60426" y="9141"/>
                  </a:cubicBezTo>
                  <a:cubicBezTo>
                    <a:pt x="60463" y="9788"/>
                    <a:pt x="60498" y="10436"/>
                    <a:pt x="60138" y="11049"/>
                  </a:cubicBezTo>
                  <a:cubicBezTo>
                    <a:pt x="59850" y="11515"/>
                    <a:pt x="59994" y="11946"/>
                    <a:pt x="60391" y="12090"/>
                  </a:cubicBezTo>
                  <a:cubicBezTo>
                    <a:pt x="60510" y="12150"/>
                    <a:pt x="60618" y="12176"/>
                    <a:pt x="60717" y="12176"/>
                  </a:cubicBezTo>
                  <a:cubicBezTo>
                    <a:pt x="60979" y="12176"/>
                    <a:pt x="61180" y="11991"/>
                    <a:pt x="61361" y="11731"/>
                  </a:cubicBezTo>
                  <a:cubicBezTo>
                    <a:pt x="61470" y="11552"/>
                    <a:pt x="61577" y="11371"/>
                    <a:pt x="61649" y="11192"/>
                  </a:cubicBezTo>
                  <a:cubicBezTo>
                    <a:pt x="62090" y="10278"/>
                    <a:pt x="62751" y="9833"/>
                    <a:pt x="63681" y="9833"/>
                  </a:cubicBezTo>
                  <a:cubicBezTo>
                    <a:pt x="63814" y="9833"/>
                    <a:pt x="63951" y="9842"/>
                    <a:pt x="64095" y="9860"/>
                  </a:cubicBezTo>
                  <a:cubicBezTo>
                    <a:pt x="65139" y="10042"/>
                    <a:pt x="65965" y="10580"/>
                    <a:pt x="66612" y="11371"/>
                  </a:cubicBezTo>
                  <a:cubicBezTo>
                    <a:pt x="66794" y="11552"/>
                    <a:pt x="66900" y="11768"/>
                    <a:pt x="67044" y="11946"/>
                  </a:cubicBezTo>
                  <a:cubicBezTo>
                    <a:pt x="67240" y="12142"/>
                    <a:pt x="67451" y="12242"/>
                    <a:pt x="67636" y="12242"/>
                  </a:cubicBezTo>
                  <a:cubicBezTo>
                    <a:pt x="67859" y="12242"/>
                    <a:pt x="68044" y="12098"/>
                    <a:pt x="68123" y="11802"/>
                  </a:cubicBezTo>
                  <a:cubicBezTo>
                    <a:pt x="68339" y="11049"/>
                    <a:pt x="68808" y="10617"/>
                    <a:pt x="69490" y="10329"/>
                  </a:cubicBezTo>
                  <a:cubicBezTo>
                    <a:pt x="69846" y="10171"/>
                    <a:pt x="70355" y="10088"/>
                    <a:pt x="70860" y="10088"/>
                  </a:cubicBezTo>
                  <a:cubicBezTo>
                    <a:pt x="71273" y="10088"/>
                    <a:pt x="71684" y="10143"/>
                    <a:pt x="72007" y="10257"/>
                  </a:cubicBezTo>
                  <a:cubicBezTo>
                    <a:pt x="72117" y="10364"/>
                    <a:pt x="72007" y="10508"/>
                    <a:pt x="71973" y="10617"/>
                  </a:cubicBezTo>
                  <a:cubicBezTo>
                    <a:pt x="71792" y="11011"/>
                    <a:pt x="71757" y="11371"/>
                    <a:pt x="72151" y="11624"/>
                  </a:cubicBezTo>
                  <a:cubicBezTo>
                    <a:pt x="72316" y="11714"/>
                    <a:pt x="72487" y="11760"/>
                    <a:pt x="72648" y="11760"/>
                  </a:cubicBezTo>
                  <a:cubicBezTo>
                    <a:pt x="72876" y="11760"/>
                    <a:pt x="73084" y="11669"/>
                    <a:pt x="73230" y="11480"/>
                  </a:cubicBezTo>
                  <a:cubicBezTo>
                    <a:pt x="73839" y="10682"/>
                    <a:pt x="74527" y="10426"/>
                    <a:pt x="75254" y="10426"/>
                  </a:cubicBezTo>
                  <a:cubicBezTo>
                    <a:pt x="75902" y="10426"/>
                    <a:pt x="76580" y="10629"/>
                    <a:pt x="77259" y="10833"/>
                  </a:cubicBezTo>
                  <a:cubicBezTo>
                    <a:pt x="78015" y="11049"/>
                    <a:pt x="78663" y="11480"/>
                    <a:pt x="79273" y="11912"/>
                  </a:cubicBezTo>
                  <a:cubicBezTo>
                    <a:pt x="79920" y="12378"/>
                    <a:pt x="80245" y="12991"/>
                    <a:pt x="80280" y="13745"/>
                  </a:cubicBezTo>
                  <a:cubicBezTo>
                    <a:pt x="80389" y="14968"/>
                    <a:pt x="79886" y="15687"/>
                    <a:pt x="78735" y="15975"/>
                  </a:cubicBezTo>
                  <a:cubicBezTo>
                    <a:pt x="78266" y="16084"/>
                    <a:pt x="77762" y="16084"/>
                    <a:pt x="77296" y="16156"/>
                  </a:cubicBezTo>
                  <a:cubicBezTo>
                    <a:pt x="76864" y="16228"/>
                    <a:pt x="76505" y="16334"/>
                    <a:pt x="76505" y="16838"/>
                  </a:cubicBezTo>
                  <a:cubicBezTo>
                    <a:pt x="76467" y="17307"/>
                    <a:pt x="76827" y="17485"/>
                    <a:pt x="77224" y="17557"/>
                  </a:cubicBezTo>
                  <a:cubicBezTo>
                    <a:pt x="78375" y="17738"/>
                    <a:pt x="79454" y="18133"/>
                    <a:pt x="80389" y="18780"/>
                  </a:cubicBezTo>
                  <a:cubicBezTo>
                    <a:pt x="80749" y="18996"/>
                    <a:pt x="81143" y="19177"/>
                    <a:pt x="81252" y="19681"/>
                  </a:cubicBezTo>
                  <a:cubicBezTo>
                    <a:pt x="80691" y="20027"/>
                    <a:pt x="80131" y="20155"/>
                    <a:pt x="79527" y="20155"/>
                  </a:cubicBezTo>
                  <a:cubicBezTo>
                    <a:pt x="79317" y="20155"/>
                    <a:pt x="79101" y="20140"/>
                    <a:pt x="78879" y="20112"/>
                  </a:cubicBezTo>
                  <a:cubicBezTo>
                    <a:pt x="74320" y="19573"/>
                    <a:pt x="69762" y="19230"/>
                    <a:pt x="65178" y="19230"/>
                  </a:cubicBezTo>
                  <a:cubicBezTo>
                    <a:pt x="64553" y="19230"/>
                    <a:pt x="63929" y="19236"/>
                    <a:pt x="63303" y="19249"/>
                  </a:cubicBezTo>
                  <a:cubicBezTo>
                    <a:pt x="61977" y="19266"/>
                    <a:pt x="60653" y="19273"/>
                    <a:pt x="59330" y="19273"/>
                  </a:cubicBezTo>
                  <a:cubicBezTo>
                    <a:pt x="54913" y="19273"/>
                    <a:pt x="50513" y="19195"/>
                    <a:pt x="46111" y="19140"/>
                  </a:cubicBezTo>
                  <a:cubicBezTo>
                    <a:pt x="43130" y="19087"/>
                    <a:pt x="40147" y="19054"/>
                    <a:pt x="37165" y="19054"/>
                  </a:cubicBezTo>
                  <a:cubicBezTo>
                    <a:pt x="36083" y="19054"/>
                    <a:pt x="35001" y="19059"/>
                    <a:pt x="33919" y="19068"/>
                  </a:cubicBezTo>
                  <a:cubicBezTo>
                    <a:pt x="33569" y="19071"/>
                    <a:pt x="33220" y="19072"/>
                    <a:pt x="32870" y="19072"/>
                  </a:cubicBezTo>
                  <a:cubicBezTo>
                    <a:pt x="28837" y="19072"/>
                    <a:pt x="24828" y="18889"/>
                    <a:pt x="20790" y="18889"/>
                  </a:cubicBezTo>
                  <a:cubicBezTo>
                    <a:pt x="20254" y="18884"/>
                    <a:pt x="19718" y="18882"/>
                    <a:pt x="19182" y="18882"/>
                  </a:cubicBezTo>
                  <a:cubicBezTo>
                    <a:pt x="16049" y="18882"/>
                    <a:pt x="12912" y="18961"/>
                    <a:pt x="9749" y="18961"/>
                  </a:cubicBezTo>
                  <a:cubicBezTo>
                    <a:pt x="6979" y="18996"/>
                    <a:pt x="4210" y="19105"/>
                    <a:pt x="1368" y="19321"/>
                  </a:cubicBezTo>
                  <a:cubicBezTo>
                    <a:pt x="1440" y="18852"/>
                    <a:pt x="1765" y="18746"/>
                    <a:pt x="2052" y="18602"/>
                  </a:cubicBezTo>
                  <a:cubicBezTo>
                    <a:pt x="2700" y="18277"/>
                    <a:pt x="3347" y="18061"/>
                    <a:pt x="4029" y="17917"/>
                  </a:cubicBezTo>
                  <a:cubicBezTo>
                    <a:pt x="6802" y="17202"/>
                    <a:pt x="9590" y="16768"/>
                    <a:pt x="12401" y="16768"/>
                  </a:cubicBezTo>
                  <a:cubicBezTo>
                    <a:pt x="13967" y="16768"/>
                    <a:pt x="15540" y="16902"/>
                    <a:pt x="17121" y="17198"/>
                  </a:cubicBezTo>
                  <a:cubicBezTo>
                    <a:pt x="18776" y="17523"/>
                    <a:pt x="20502" y="17667"/>
                    <a:pt x="22194" y="17738"/>
                  </a:cubicBezTo>
                  <a:cubicBezTo>
                    <a:pt x="22660" y="17738"/>
                    <a:pt x="23164" y="17738"/>
                    <a:pt x="23633" y="17701"/>
                  </a:cubicBezTo>
                  <a:cubicBezTo>
                    <a:pt x="24602" y="17667"/>
                    <a:pt x="24856" y="17341"/>
                    <a:pt x="24818" y="16406"/>
                  </a:cubicBezTo>
                  <a:cubicBezTo>
                    <a:pt x="24818" y="16012"/>
                    <a:pt x="24818" y="15615"/>
                    <a:pt x="24746" y="15255"/>
                  </a:cubicBezTo>
                  <a:cubicBezTo>
                    <a:pt x="24602" y="13998"/>
                    <a:pt x="24928" y="12847"/>
                    <a:pt x="25322" y="11659"/>
                  </a:cubicBezTo>
                  <a:cubicBezTo>
                    <a:pt x="25682" y="10545"/>
                    <a:pt x="26401" y="9754"/>
                    <a:pt x="27517" y="9322"/>
                  </a:cubicBezTo>
                  <a:cubicBezTo>
                    <a:pt x="28812" y="8747"/>
                    <a:pt x="30213" y="8422"/>
                    <a:pt x="31652" y="8350"/>
                  </a:cubicBezTo>
                  <a:cubicBezTo>
                    <a:pt x="32333" y="8303"/>
                    <a:pt x="33029" y="8180"/>
                    <a:pt x="33730" y="8180"/>
                  </a:cubicBezTo>
                  <a:cubicBezTo>
                    <a:pt x="34104" y="8180"/>
                    <a:pt x="34479" y="8215"/>
                    <a:pt x="34855" y="8315"/>
                  </a:cubicBezTo>
                  <a:cubicBezTo>
                    <a:pt x="35177" y="8422"/>
                    <a:pt x="35537" y="8493"/>
                    <a:pt x="35862" y="8637"/>
                  </a:cubicBezTo>
                  <a:cubicBezTo>
                    <a:pt x="36616" y="8925"/>
                    <a:pt x="37119" y="9429"/>
                    <a:pt x="37191" y="10292"/>
                  </a:cubicBezTo>
                  <a:cubicBezTo>
                    <a:pt x="37191" y="10580"/>
                    <a:pt x="37191" y="10867"/>
                    <a:pt x="37372" y="11121"/>
                  </a:cubicBezTo>
                  <a:cubicBezTo>
                    <a:pt x="37501" y="11313"/>
                    <a:pt x="37657" y="11449"/>
                    <a:pt x="37894" y="11449"/>
                  </a:cubicBezTo>
                  <a:cubicBezTo>
                    <a:pt x="37922" y="11449"/>
                    <a:pt x="37952" y="11447"/>
                    <a:pt x="37982" y="11443"/>
                  </a:cubicBezTo>
                  <a:cubicBezTo>
                    <a:pt x="38236" y="11408"/>
                    <a:pt x="38379" y="11192"/>
                    <a:pt x="38451" y="10939"/>
                  </a:cubicBezTo>
                  <a:cubicBezTo>
                    <a:pt x="38486" y="10833"/>
                    <a:pt x="38486" y="10689"/>
                    <a:pt x="38486" y="10545"/>
                  </a:cubicBezTo>
                  <a:cubicBezTo>
                    <a:pt x="38557" y="8480"/>
                    <a:pt x="40286" y="6838"/>
                    <a:pt x="42377" y="6838"/>
                  </a:cubicBezTo>
                  <a:cubicBezTo>
                    <a:pt x="42399" y="6838"/>
                    <a:pt x="42420" y="6839"/>
                    <a:pt x="42442" y="6839"/>
                  </a:cubicBezTo>
                  <a:cubicBezTo>
                    <a:pt x="42767" y="6876"/>
                    <a:pt x="42983" y="6983"/>
                    <a:pt x="43234" y="7092"/>
                  </a:cubicBezTo>
                  <a:cubicBezTo>
                    <a:pt x="43333" y="7129"/>
                    <a:pt x="43432" y="7149"/>
                    <a:pt x="43527" y="7149"/>
                  </a:cubicBezTo>
                  <a:cubicBezTo>
                    <a:pt x="43707" y="7149"/>
                    <a:pt x="43872" y="7077"/>
                    <a:pt x="43990" y="6911"/>
                  </a:cubicBezTo>
                  <a:cubicBezTo>
                    <a:pt x="44169" y="6695"/>
                    <a:pt x="44134" y="6445"/>
                    <a:pt x="44025" y="6229"/>
                  </a:cubicBezTo>
                  <a:cubicBezTo>
                    <a:pt x="43449" y="4609"/>
                    <a:pt x="43631" y="3927"/>
                    <a:pt x="44997" y="2920"/>
                  </a:cubicBezTo>
                  <a:cubicBezTo>
                    <a:pt x="45501" y="2560"/>
                    <a:pt x="46076" y="2307"/>
                    <a:pt x="46686" y="2129"/>
                  </a:cubicBezTo>
                  <a:cubicBezTo>
                    <a:pt x="48445" y="1601"/>
                    <a:pt x="50276" y="1288"/>
                    <a:pt x="52118" y="1288"/>
                  </a:cubicBezTo>
                  <a:close/>
                  <a:moveTo>
                    <a:pt x="52849" y="0"/>
                  </a:moveTo>
                  <a:cubicBezTo>
                    <a:pt x="52738" y="0"/>
                    <a:pt x="52626" y="2"/>
                    <a:pt x="52513" y="5"/>
                  </a:cubicBezTo>
                  <a:cubicBezTo>
                    <a:pt x="51290" y="5"/>
                    <a:pt x="50105" y="77"/>
                    <a:pt x="48882" y="258"/>
                  </a:cubicBezTo>
                  <a:cubicBezTo>
                    <a:pt x="47227" y="474"/>
                    <a:pt x="45607" y="868"/>
                    <a:pt x="44206" y="1876"/>
                  </a:cubicBezTo>
                  <a:cubicBezTo>
                    <a:pt x="43090" y="2667"/>
                    <a:pt x="42370" y="3674"/>
                    <a:pt x="42408" y="5078"/>
                  </a:cubicBezTo>
                  <a:cubicBezTo>
                    <a:pt x="42408" y="5256"/>
                    <a:pt x="42408" y="5438"/>
                    <a:pt x="42192" y="5616"/>
                  </a:cubicBezTo>
                  <a:cubicBezTo>
                    <a:pt x="41401" y="5797"/>
                    <a:pt x="40500" y="5976"/>
                    <a:pt x="39709" y="6407"/>
                  </a:cubicBezTo>
                  <a:cubicBezTo>
                    <a:pt x="38917" y="6876"/>
                    <a:pt x="38379" y="7596"/>
                    <a:pt x="37767" y="8243"/>
                  </a:cubicBezTo>
                  <a:cubicBezTo>
                    <a:pt x="37013" y="7558"/>
                    <a:pt x="36184" y="7199"/>
                    <a:pt x="35286" y="7055"/>
                  </a:cubicBezTo>
                  <a:cubicBezTo>
                    <a:pt x="34473" y="6928"/>
                    <a:pt x="33672" y="6865"/>
                    <a:pt x="32881" y="6865"/>
                  </a:cubicBezTo>
                  <a:cubicBezTo>
                    <a:pt x="30522" y="6865"/>
                    <a:pt x="28259" y="7425"/>
                    <a:pt x="26079" y="8531"/>
                  </a:cubicBezTo>
                  <a:cubicBezTo>
                    <a:pt x="25034" y="9069"/>
                    <a:pt x="24387" y="10042"/>
                    <a:pt x="24027" y="11155"/>
                  </a:cubicBezTo>
                  <a:cubicBezTo>
                    <a:pt x="23523" y="12631"/>
                    <a:pt x="23164" y="14104"/>
                    <a:pt x="23380" y="15652"/>
                  </a:cubicBezTo>
                  <a:cubicBezTo>
                    <a:pt x="23417" y="15868"/>
                    <a:pt x="23489" y="16084"/>
                    <a:pt x="23273" y="16334"/>
                  </a:cubicBezTo>
                  <a:cubicBezTo>
                    <a:pt x="23014" y="16395"/>
                    <a:pt x="22723" y="16422"/>
                    <a:pt x="22423" y="16422"/>
                  </a:cubicBezTo>
                  <a:cubicBezTo>
                    <a:pt x="22180" y="16422"/>
                    <a:pt x="21932" y="16404"/>
                    <a:pt x="21691" y="16372"/>
                  </a:cubicBezTo>
                  <a:cubicBezTo>
                    <a:pt x="19783" y="16190"/>
                    <a:pt x="17878" y="16047"/>
                    <a:pt x="16008" y="15759"/>
                  </a:cubicBezTo>
                  <a:cubicBezTo>
                    <a:pt x="14880" y="15604"/>
                    <a:pt x="13764" y="15531"/>
                    <a:pt x="12660" y="15531"/>
                  </a:cubicBezTo>
                  <a:cubicBezTo>
                    <a:pt x="9149" y="15531"/>
                    <a:pt x="5750" y="16264"/>
                    <a:pt x="2412" y="17413"/>
                  </a:cubicBezTo>
                  <a:cubicBezTo>
                    <a:pt x="1943" y="17595"/>
                    <a:pt x="1477" y="17773"/>
                    <a:pt x="1080" y="18061"/>
                  </a:cubicBezTo>
                  <a:cubicBezTo>
                    <a:pt x="326" y="18602"/>
                    <a:pt x="1" y="19140"/>
                    <a:pt x="217" y="19681"/>
                  </a:cubicBezTo>
                  <a:cubicBezTo>
                    <a:pt x="449" y="20371"/>
                    <a:pt x="1040" y="20400"/>
                    <a:pt x="1609" y="20400"/>
                  </a:cubicBezTo>
                  <a:cubicBezTo>
                    <a:pt x="1661" y="20400"/>
                    <a:pt x="1713" y="20400"/>
                    <a:pt x="1765" y="20400"/>
                  </a:cubicBezTo>
                  <a:lnTo>
                    <a:pt x="6331" y="20400"/>
                  </a:lnTo>
                  <a:cubicBezTo>
                    <a:pt x="8958" y="20363"/>
                    <a:pt x="11548" y="20363"/>
                    <a:pt x="14172" y="20328"/>
                  </a:cubicBezTo>
                  <a:cubicBezTo>
                    <a:pt x="15942" y="20328"/>
                    <a:pt x="17735" y="20281"/>
                    <a:pt x="19533" y="20281"/>
                  </a:cubicBezTo>
                  <a:cubicBezTo>
                    <a:pt x="19964" y="20281"/>
                    <a:pt x="20396" y="20284"/>
                    <a:pt x="20827" y="20291"/>
                  </a:cubicBezTo>
                  <a:cubicBezTo>
                    <a:pt x="24459" y="20328"/>
                    <a:pt x="28127" y="20435"/>
                    <a:pt x="31761" y="20472"/>
                  </a:cubicBezTo>
                  <a:cubicBezTo>
                    <a:pt x="36581" y="20507"/>
                    <a:pt x="41401" y="20472"/>
                    <a:pt x="46220" y="20578"/>
                  </a:cubicBezTo>
                  <a:cubicBezTo>
                    <a:pt x="49968" y="20649"/>
                    <a:pt x="53731" y="20688"/>
                    <a:pt x="57489" y="20688"/>
                  </a:cubicBezTo>
                  <a:cubicBezTo>
                    <a:pt x="59573" y="20688"/>
                    <a:pt x="61656" y="20676"/>
                    <a:pt x="63735" y="20650"/>
                  </a:cubicBezTo>
                  <a:cubicBezTo>
                    <a:pt x="67116" y="20650"/>
                    <a:pt x="70534" y="20688"/>
                    <a:pt x="73915" y="20938"/>
                  </a:cubicBezTo>
                  <a:cubicBezTo>
                    <a:pt x="74601" y="20987"/>
                    <a:pt x="75302" y="21120"/>
                    <a:pt x="75987" y="21120"/>
                  </a:cubicBezTo>
                  <a:cubicBezTo>
                    <a:pt x="76308" y="21120"/>
                    <a:pt x="76626" y="21091"/>
                    <a:pt x="76936" y="21010"/>
                  </a:cubicBezTo>
                  <a:cubicBezTo>
                    <a:pt x="77331" y="20911"/>
                    <a:pt x="77710" y="20866"/>
                    <a:pt x="78082" y="20866"/>
                  </a:cubicBezTo>
                  <a:cubicBezTo>
                    <a:pt x="78523" y="20866"/>
                    <a:pt x="78952" y="20930"/>
                    <a:pt x="79382" y="21047"/>
                  </a:cubicBezTo>
                  <a:cubicBezTo>
                    <a:pt x="79675" y="21132"/>
                    <a:pt x="79960" y="21168"/>
                    <a:pt x="80239" y="21168"/>
                  </a:cubicBezTo>
                  <a:cubicBezTo>
                    <a:pt x="80783" y="21168"/>
                    <a:pt x="81305" y="21033"/>
                    <a:pt x="81828" y="20866"/>
                  </a:cubicBezTo>
                  <a:cubicBezTo>
                    <a:pt x="82510" y="20688"/>
                    <a:pt x="82726" y="20219"/>
                    <a:pt x="82582" y="19499"/>
                  </a:cubicBezTo>
                  <a:cubicBezTo>
                    <a:pt x="82475" y="18889"/>
                    <a:pt x="82150" y="18420"/>
                    <a:pt x="81612" y="18098"/>
                  </a:cubicBezTo>
                  <a:cubicBezTo>
                    <a:pt x="81109" y="17738"/>
                    <a:pt x="80568" y="17413"/>
                    <a:pt x="79958" y="17019"/>
                  </a:cubicBezTo>
                  <a:cubicBezTo>
                    <a:pt x="82116" y="15327"/>
                    <a:pt x="82294" y="12666"/>
                    <a:pt x="80352" y="11083"/>
                  </a:cubicBezTo>
                  <a:cubicBezTo>
                    <a:pt x="78952" y="9939"/>
                    <a:pt x="77392" y="9205"/>
                    <a:pt x="75635" y="9205"/>
                  </a:cubicBezTo>
                  <a:cubicBezTo>
                    <a:pt x="75183" y="9205"/>
                    <a:pt x="74717" y="9253"/>
                    <a:pt x="74237" y="9357"/>
                  </a:cubicBezTo>
                  <a:cubicBezTo>
                    <a:pt x="74043" y="9409"/>
                    <a:pt x="73862" y="9437"/>
                    <a:pt x="73688" y="9437"/>
                  </a:cubicBezTo>
                  <a:cubicBezTo>
                    <a:pt x="73382" y="9437"/>
                    <a:pt x="73098" y="9348"/>
                    <a:pt x="72799" y="9141"/>
                  </a:cubicBezTo>
                  <a:cubicBezTo>
                    <a:pt x="72357" y="8829"/>
                    <a:pt x="71859" y="8762"/>
                    <a:pt x="71358" y="8762"/>
                  </a:cubicBezTo>
                  <a:cubicBezTo>
                    <a:pt x="71166" y="8762"/>
                    <a:pt x="70974" y="8772"/>
                    <a:pt x="70784" y="8781"/>
                  </a:cubicBezTo>
                  <a:cubicBezTo>
                    <a:pt x="69490" y="8891"/>
                    <a:pt x="68339" y="9322"/>
                    <a:pt x="67441" y="10257"/>
                  </a:cubicBezTo>
                  <a:cubicBezTo>
                    <a:pt x="66267" y="9233"/>
                    <a:pt x="65060" y="8626"/>
                    <a:pt x="63746" y="8626"/>
                  </a:cubicBezTo>
                  <a:cubicBezTo>
                    <a:pt x="63166" y="8626"/>
                    <a:pt x="62565" y="8744"/>
                    <a:pt x="61937" y="8997"/>
                  </a:cubicBezTo>
                  <a:cubicBezTo>
                    <a:pt x="61614" y="8675"/>
                    <a:pt x="61721" y="8350"/>
                    <a:pt x="61686" y="8027"/>
                  </a:cubicBezTo>
                  <a:cubicBezTo>
                    <a:pt x="61053" y="3103"/>
                    <a:pt x="57770" y="0"/>
                    <a:pt x="528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62"/>
            <p:cNvSpPr/>
            <p:nvPr/>
          </p:nvSpPr>
          <p:spPr>
            <a:xfrm>
              <a:off x="2378375" y="9696625"/>
              <a:ext cx="87200" cy="52250"/>
            </a:xfrm>
            <a:custGeom>
              <a:avLst/>
              <a:gdLst/>
              <a:ahLst/>
              <a:cxnLst/>
              <a:rect l="l" t="t" r="r" b="b"/>
              <a:pathLst>
                <a:path w="3488" h="2090" extrusionOk="0">
                  <a:moveTo>
                    <a:pt x="1027" y="0"/>
                  </a:moveTo>
                  <a:cubicBezTo>
                    <a:pt x="828" y="0"/>
                    <a:pt x="630" y="46"/>
                    <a:pt x="432" y="154"/>
                  </a:cubicBezTo>
                  <a:cubicBezTo>
                    <a:pt x="0" y="370"/>
                    <a:pt x="0" y="801"/>
                    <a:pt x="394" y="1052"/>
                  </a:cubicBezTo>
                  <a:cubicBezTo>
                    <a:pt x="720" y="1233"/>
                    <a:pt x="1079" y="1161"/>
                    <a:pt x="1473" y="1268"/>
                  </a:cubicBezTo>
                  <a:cubicBezTo>
                    <a:pt x="1725" y="1813"/>
                    <a:pt x="2088" y="2089"/>
                    <a:pt x="2453" y="2089"/>
                  </a:cubicBezTo>
                  <a:cubicBezTo>
                    <a:pt x="2714" y="2089"/>
                    <a:pt x="2976" y="1949"/>
                    <a:pt x="3200" y="1665"/>
                  </a:cubicBezTo>
                  <a:cubicBezTo>
                    <a:pt x="3488" y="1339"/>
                    <a:pt x="3453" y="908"/>
                    <a:pt x="3056" y="729"/>
                  </a:cubicBezTo>
                  <a:cubicBezTo>
                    <a:pt x="2590" y="476"/>
                    <a:pt x="2121" y="260"/>
                    <a:pt x="1617" y="117"/>
                  </a:cubicBezTo>
                  <a:cubicBezTo>
                    <a:pt x="1421" y="45"/>
                    <a:pt x="1224" y="0"/>
                    <a:pt x="10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62"/>
            <p:cNvSpPr/>
            <p:nvPr/>
          </p:nvSpPr>
          <p:spPr>
            <a:xfrm>
              <a:off x="1919775" y="9510150"/>
              <a:ext cx="41400" cy="35775"/>
            </a:xfrm>
            <a:custGeom>
              <a:avLst/>
              <a:gdLst/>
              <a:ahLst/>
              <a:cxnLst/>
              <a:rect l="l" t="t" r="r" b="b"/>
              <a:pathLst>
                <a:path w="1656" h="1431" extrusionOk="0">
                  <a:moveTo>
                    <a:pt x="559" y="1"/>
                  </a:moveTo>
                  <a:cubicBezTo>
                    <a:pt x="462" y="1"/>
                    <a:pt x="359" y="28"/>
                    <a:pt x="251" y="94"/>
                  </a:cubicBezTo>
                  <a:cubicBezTo>
                    <a:pt x="145" y="166"/>
                    <a:pt x="73" y="276"/>
                    <a:pt x="35" y="420"/>
                  </a:cubicBezTo>
                  <a:cubicBezTo>
                    <a:pt x="1" y="779"/>
                    <a:pt x="107" y="1101"/>
                    <a:pt x="433" y="1283"/>
                  </a:cubicBezTo>
                  <a:cubicBezTo>
                    <a:pt x="601" y="1376"/>
                    <a:pt x="780" y="1431"/>
                    <a:pt x="959" y="1431"/>
                  </a:cubicBezTo>
                  <a:cubicBezTo>
                    <a:pt x="1122" y="1431"/>
                    <a:pt x="1285" y="1386"/>
                    <a:pt x="1440" y="1283"/>
                  </a:cubicBezTo>
                  <a:cubicBezTo>
                    <a:pt x="1546" y="1211"/>
                    <a:pt x="1584" y="1067"/>
                    <a:pt x="1618" y="1030"/>
                  </a:cubicBezTo>
                  <a:cubicBezTo>
                    <a:pt x="1655" y="526"/>
                    <a:pt x="1296" y="382"/>
                    <a:pt x="1008" y="166"/>
                  </a:cubicBezTo>
                  <a:cubicBezTo>
                    <a:pt x="873" y="76"/>
                    <a:pt x="723" y="1"/>
                    <a:pt x="5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62"/>
            <p:cNvSpPr/>
            <p:nvPr/>
          </p:nvSpPr>
          <p:spPr>
            <a:xfrm>
              <a:off x="1265175" y="9614150"/>
              <a:ext cx="43200" cy="31450"/>
            </a:xfrm>
            <a:custGeom>
              <a:avLst/>
              <a:gdLst/>
              <a:ahLst/>
              <a:cxnLst/>
              <a:rect l="l" t="t" r="r" b="b"/>
              <a:pathLst>
                <a:path w="1728" h="1258" extrusionOk="0">
                  <a:moveTo>
                    <a:pt x="792" y="0"/>
                  </a:moveTo>
                  <a:cubicBezTo>
                    <a:pt x="395" y="0"/>
                    <a:pt x="1" y="322"/>
                    <a:pt x="35" y="682"/>
                  </a:cubicBezTo>
                  <a:cubicBezTo>
                    <a:pt x="107" y="1079"/>
                    <a:pt x="360" y="1258"/>
                    <a:pt x="755" y="1258"/>
                  </a:cubicBezTo>
                  <a:cubicBezTo>
                    <a:pt x="1258" y="1258"/>
                    <a:pt x="1690" y="970"/>
                    <a:pt x="1727" y="648"/>
                  </a:cubicBezTo>
                  <a:cubicBezTo>
                    <a:pt x="1727" y="322"/>
                    <a:pt x="1258" y="0"/>
                    <a:pt x="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62"/>
            <p:cNvSpPr/>
            <p:nvPr/>
          </p:nvSpPr>
          <p:spPr>
            <a:xfrm>
              <a:off x="1354175" y="9629400"/>
              <a:ext cx="35075" cy="34250"/>
            </a:xfrm>
            <a:custGeom>
              <a:avLst/>
              <a:gdLst/>
              <a:ahLst/>
              <a:cxnLst/>
              <a:rect l="l" t="t" r="r" b="b"/>
              <a:pathLst>
                <a:path w="1403" h="1370" extrusionOk="0">
                  <a:moveTo>
                    <a:pt x="647" y="0"/>
                  </a:moveTo>
                  <a:cubicBezTo>
                    <a:pt x="288" y="38"/>
                    <a:pt x="0" y="253"/>
                    <a:pt x="0" y="685"/>
                  </a:cubicBezTo>
                  <a:cubicBezTo>
                    <a:pt x="0" y="1079"/>
                    <a:pt x="253" y="1295"/>
                    <a:pt x="647" y="1367"/>
                  </a:cubicBezTo>
                  <a:cubicBezTo>
                    <a:pt x="663" y="1369"/>
                    <a:pt x="679" y="1369"/>
                    <a:pt x="695" y="1369"/>
                  </a:cubicBezTo>
                  <a:cubicBezTo>
                    <a:pt x="1041" y="1369"/>
                    <a:pt x="1403" y="991"/>
                    <a:pt x="1367" y="648"/>
                  </a:cubicBezTo>
                  <a:cubicBezTo>
                    <a:pt x="1295" y="253"/>
                    <a:pt x="1045" y="38"/>
                    <a:pt x="6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62"/>
            <p:cNvSpPr/>
            <p:nvPr/>
          </p:nvSpPr>
          <p:spPr>
            <a:xfrm>
              <a:off x="1169276" y="11726190"/>
              <a:ext cx="1997150" cy="471725"/>
            </a:xfrm>
            <a:custGeom>
              <a:avLst/>
              <a:gdLst/>
              <a:ahLst/>
              <a:cxnLst/>
              <a:rect l="l" t="t" r="r" b="b"/>
              <a:pathLst>
                <a:path w="79886" h="18869" extrusionOk="0">
                  <a:moveTo>
                    <a:pt x="54547" y="5027"/>
                  </a:moveTo>
                  <a:cubicBezTo>
                    <a:pt x="54711" y="5027"/>
                    <a:pt x="54861" y="5102"/>
                    <a:pt x="54996" y="5192"/>
                  </a:cubicBezTo>
                  <a:cubicBezTo>
                    <a:pt x="55284" y="5408"/>
                    <a:pt x="55643" y="5552"/>
                    <a:pt x="55606" y="6056"/>
                  </a:cubicBezTo>
                  <a:cubicBezTo>
                    <a:pt x="55572" y="6093"/>
                    <a:pt x="55534" y="6237"/>
                    <a:pt x="55428" y="6309"/>
                  </a:cubicBezTo>
                  <a:cubicBezTo>
                    <a:pt x="55273" y="6412"/>
                    <a:pt x="55110" y="6457"/>
                    <a:pt x="54947" y="6457"/>
                  </a:cubicBezTo>
                  <a:cubicBezTo>
                    <a:pt x="54768" y="6457"/>
                    <a:pt x="54589" y="6402"/>
                    <a:pt x="54421" y="6309"/>
                  </a:cubicBezTo>
                  <a:cubicBezTo>
                    <a:pt x="54095" y="6127"/>
                    <a:pt x="53989" y="5805"/>
                    <a:pt x="54023" y="5446"/>
                  </a:cubicBezTo>
                  <a:cubicBezTo>
                    <a:pt x="54061" y="5302"/>
                    <a:pt x="54133" y="5192"/>
                    <a:pt x="54239" y="5120"/>
                  </a:cubicBezTo>
                  <a:cubicBezTo>
                    <a:pt x="54347" y="5054"/>
                    <a:pt x="54450" y="5027"/>
                    <a:pt x="54547" y="5027"/>
                  </a:cubicBezTo>
                  <a:close/>
                  <a:moveTo>
                    <a:pt x="28596" y="9186"/>
                  </a:moveTo>
                  <a:cubicBezTo>
                    <a:pt x="29062" y="9186"/>
                    <a:pt x="29531" y="9508"/>
                    <a:pt x="29531" y="9834"/>
                  </a:cubicBezTo>
                  <a:cubicBezTo>
                    <a:pt x="29494" y="10156"/>
                    <a:pt x="29062" y="10444"/>
                    <a:pt x="28559" y="10444"/>
                  </a:cubicBezTo>
                  <a:cubicBezTo>
                    <a:pt x="28164" y="10444"/>
                    <a:pt x="27911" y="10265"/>
                    <a:pt x="27839" y="9868"/>
                  </a:cubicBezTo>
                  <a:cubicBezTo>
                    <a:pt x="27805" y="9508"/>
                    <a:pt x="28199" y="9186"/>
                    <a:pt x="28596" y="9186"/>
                  </a:cubicBezTo>
                  <a:close/>
                  <a:moveTo>
                    <a:pt x="32011" y="9796"/>
                  </a:moveTo>
                  <a:cubicBezTo>
                    <a:pt x="32409" y="9834"/>
                    <a:pt x="32659" y="10049"/>
                    <a:pt x="32731" y="10444"/>
                  </a:cubicBezTo>
                  <a:cubicBezTo>
                    <a:pt x="32767" y="10787"/>
                    <a:pt x="32405" y="11165"/>
                    <a:pt x="32059" y="11165"/>
                  </a:cubicBezTo>
                  <a:cubicBezTo>
                    <a:pt x="32043" y="11165"/>
                    <a:pt x="32027" y="11165"/>
                    <a:pt x="32011" y="11163"/>
                  </a:cubicBezTo>
                  <a:cubicBezTo>
                    <a:pt x="31617" y="11091"/>
                    <a:pt x="31364" y="10875"/>
                    <a:pt x="31364" y="10481"/>
                  </a:cubicBezTo>
                  <a:cubicBezTo>
                    <a:pt x="31364" y="10049"/>
                    <a:pt x="31652" y="9834"/>
                    <a:pt x="32011" y="9796"/>
                  </a:cubicBezTo>
                  <a:close/>
                  <a:moveTo>
                    <a:pt x="73359" y="12485"/>
                  </a:moveTo>
                  <a:cubicBezTo>
                    <a:pt x="73556" y="12485"/>
                    <a:pt x="73753" y="12530"/>
                    <a:pt x="73949" y="12602"/>
                  </a:cubicBezTo>
                  <a:cubicBezTo>
                    <a:pt x="74453" y="12745"/>
                    <a:pt x="74922" y="12961"/>
                    <a:pt x="75388" y="13214"/>
                  </a:cubicBezTo>
                  <a:cubicBezTo>
                    <a:pt x="75785" y="13393"/>
                    <a:pt x="75820" y="13824"/>
                    <a:pt x="75532" y="14150"/>
                  </a:cubicBezTo>
                  <a:cubicBezTo>
                    <a:pt x="75308" y="14434"/>
                    <a:pt x="75046" y="14574"/>
                    <a:pt x="74785" y="14574"/>
                  </a:cubicBezTo>
                  <a:cubicBezTo>
                    <a:pt x="74420" y="14574"/>
                    <a:pt x="74057" y="14298"/>
                    <a:pt x="73805" y="13753"/>
                  </a:cubicBezTo>
                  <a:cubicBezTo>
                    <a:pt x="73411" y="13646"/>
                    <a:pt x="73052" y="13718"/>
                    <a:pt x="72726" y="13537"/>
                  </a:cubicBezTo>
                  <a:cubicBezTo>
                    <a:pt x="72332" y="13286"/>
                    <a:pt x="72332" y="12855"/>
                    <a:pt x="72764" y="12639"/>
                  </a:cubicBezTo>
                  <a:cubicBezTo>
                    <a:pt x="72962" y="12531"/>
                    <a:pt x="73160" y="12485"/>
                    <a:pt x="73359" y="12485"/>
                  </a:cubicBezTo>
                  <a:close/>
                  <a:moveTo>
                    <a:pt x="50751" y="1"/>
                  </a:moveTo>
                  <a:cubicBezTo>
                    <a:pt x="48909" y="1"/>
                    <a:pt x="47078" y="314"/>
                    <a:pt x="45319" y="842"/>
                  </a:cubicBezTo>
                  <a:cubicBezTo>
                    <a:pt x="44709" y="1020"/>
                    <a:pt x="44134" y="1273"/>
                    <a:pt x="43630" y="1633"/>
                  </a:cubicBezTo>
                  <a:cubicBezTo>
                    <a:pt x="42264" y="2640"/>
                    <a:pt x="42082" y="3322"/>
                    <a:pt x="42658" y="4942"/>
                  </a:cubicBezTo>
                  <a:cubicBezTo>
                    <a:pt x="42767" y="5158"/>
                    <a:pt x="42802" y="5408"/>
                    <a:pt x="42623" y="5624"/>
                  </a:cubicBezTo>
                  <a:cubicBezTo>
                    <a:pt x="42505" y="5790"/>
                    <a:pt x="42340" y="5862"/>
                    <a:pt x="42160" y="5862"/>
                  </a:cubicBezTo>
                  <a:cubicBezTo>
                    <a:pt x="42065" y="5862"/>
                    <a:pt x="41966" y="5842"/>
                    <a:pt x="41867" y="5805"/>
                  </a:cubicBezTo>
                  <a:cubicBezTo>
                    <a:pt x="41616" y="5696"/>
                    <a:pt x="41400" y="5589"/>
                    <a:pt x="41075" y="5552"/>
                  </a:cubicBezTo>
                  <a:cubicBezTo>
                    <a:pt x="41053" y="5552"/>
                    <a:pt x="41032" y="5551"/>
                    <a:pt x="41010" y="5551"/>
                  </a:cubicBezTo>
                  <a:cubicBezTo>
                    <a:pt x="38919" y="5551"/>
                    <a:pt x="37190" y="7193"/>
                    <a:pt x="37119" y="9258"/>
                  </a:cubicBezTo>
                  <a:cubicBezTo>
                    <a:pt x="37119" y="9402"/>
                    <a:pt x="37119" y="9546"/>
                    <a:pt x="37084" y="9652"/>
                  </a:cubicBezTo>
                  <a:cubicBezTo>
                    <a:pt x="37012" y="9905"/>
                    <a:pt x="36869" y="10121"/>
                    <a:pt x="36615" y="10156"/>
                  </a:cubicBezTo>
                  <a:cubicBezTo>
                    <a:pt x="36585" y="10160"/>
                    <a:pt x="36555" y="10162"/>
                    <a:pt x="36527" y="10162"/>
                  </a:cubicBezTo>
                  <a:cubicBezTo>
                    <a:pt x="36290" y="10162"/>
                    <a:pt x="36134" y="10026"/>
                    <a:pt x="36005" y="9834"/>
                  </a:cubicBezTo>
                  <a:cubicBezTo>
                    <a:pt x="35824" y="9580"/>
                    <a:pt x="35824" y="9293"/>
                    <a:pt x="35824" y="9005"/>
                  </a:cubicBezTo>
                  <a:cubicBezTo>
                    <a:pt x="35752" y="8142"/>
                    <a:pt x="35249" y="7638"/>
                    <a:pt x="34495" y="7350"/>
                  </a:cubicBezTo>
                  <a:cubicBezTo>
                    <a:pt x="34170" y="7206"/>
                    <a:pt x="33810" y="7135"/>
                    <a:pt x="33488" y="7028"/>
                  </a:cubicBezTo>
                  <a:cubicBezTo>
                    <a:pt x="33112" y="6928"/>
                    <a:pt x="32737" y="6893"/>
                    <a:pt x="32363" y="6893"/>
                  </a:cubicBezTo>
                  <a:cubicBezTo>
                    <a:pt x="31662" y="6893"/>
                    <a:pt x="30966" y="7016"/>
                    <a:pt x="30285" y="7063"/>
                  </a:cubicBezTo>
                  <a:cubicBezTo>
                    <a:pt x="28846" y="7135"/>
                    <a:pt x="27445" y="7460"/>
                    <a:pt x="26150" y="8035"/>
                  </a:cubicBezTo>
                  <a:cubicBezTo>
                    <a:pt x="25034" y="8467"/>
                    <a:pt x="24315" y="9258"/>
                    <a:pt x="23955" y="10372"/>
                  </a:cubicBezTo>
                  <a:cubicBezTo>
                    <a:pt x="23561" y="11560"/>
                    <a:pt x="23235" y="12711"/>
                    <a:pt x="23379" y="13968"/>
                  </a:cubicBezTo>
                  <a:cubicBezTo>
                    <a:pt x="23451" y="14328"/>
                    <a:pt x="23451" y="14725"/>
                    <a:pt x="23451" y="15119"/>
                  </a:cubicBezTo>
                  <a:cubicBezTo>
                    <a:pt x="23489" y="16054"/>
                    <a:pt x="23235" y="16380"/>
                    <a:pt x="22266" y="16414"/>
                  </a:cubicBezTo>
                  <a:cubicBezTo>
                    <a:pt x="21797" y="16451"/>
                    <a:pt x="21293" y="16451"/>
                    <a:pt x="20827" y="16451"/>
                  </a:cubicBezTo>
                  <a:cubicBezTo>
                    <a:pt x="19135" y="16380"/>
                    <a:pt x="17409" y="16236"/>
                    <a:pt x="15754" y="15911"/>
                  </a:cubicBezTo>
                  <a:cubicBezTo>
                    <a:pt x="14173" y="15615"/>
                    <a:pt x="12600" y="15481"/>
                    <a:pt x="11034" y="15481"/>
                  </a:cubicBezTo>
                  <a:cubicBezTo>
                    <a:pt x="8223" y="15481"/>
                    <a:pt x="5435" y="15915"/>
                    <a:pt x="2662" y="16630"/>
                  </a:cubicBezTo>
                  <a:cubicBezTo>
                    <a:pt x="1980" y="16774"/>
                    <a:pt x="1333" y="16990"/>
                    <a:pt x="685" y="17315"/>
                  </a:cubicBezTo>
                  <a:cubicBezTo>
                    <a:pt x="398" y="17459"/>
                    <a:pt x="73" y="17565"/>
                    <a:pt x="1" y="18034"/>
                  </a:cubicBezTo>
                  <a:cubicBezTo>
                    <a:pt x="2843" y="17818"/>
                    <a:pt x="5612" y="17709"/>
                    <a:pt x="8382" y="17674"/>
                  </a:cubicBezTo>
                  <a:cubicBezTo>
                    <a:pt x="11545" y="17674"/>
                    <a:pt x="14682" y="17595"/>
                    <a:pt x="17815" y="17595"/>
                  </a:cubicBezTo>
                  <a:cubicBezTo>
                    <a:pt x="18351" y="17595"/>
                    <a:pt x="18887" y="17597"/>
                    <a:pt x="19423" y="17602"/>
                  </a:cubicBezTo>
                  <a:cubicBezTo>
                    <a:pt x="23461" y="17602"/>
                    <a:pt x="27470" y="17785"/>
                    <a:pt x="31503" y="17785"/>
                  </a:cubicBezTo>
                  <a:cubicBezTo>
                    <a:pt x="31853" y="17785"/>
                    <a:pt x="32202" y="17784"/>
                    <a:pt x="32552" y="17781"/>
                  </a:cubicBezTo>
                  <a:cubicBezTo>
                    <a:pt x="33634" y="17772"/>
                    <a:pt x="34716" y="17767"/>
                    <a:pt x="35798" y="17767"/>
                  </a:cubicBezTo>
                  <a:cubicBezTo>
                    <a:pt x="38780" y="17767"/>
                    <a:pt x="41763" y="17800"/>
                    <a:pt x="44744" y="17853"/>
                  </a:cubicBezTo>
                  <a:cubicBezTo>
                    <a:pt x="49146" y="17908"/>
                    <a:pt x="53546" y="17986"/>
                    <a:pt x="57963" y="17986"/>
                  </a:cubicBezTo>
                  <a:cubicBezTo>
                    <a:pt x="59286" y="17986"/>
                    <a:pt x="60610" y="17979"/>
                    <a:pt x="61936" y="17962"/>
                  </a:cubicBezTo>
                  <a:cubicBezTo>
                    <a:pt x="62562" y="17949"/>
                    <a:pt x="63186" y="17943"/>
                    <a:pt x="63811" y="17943"/>
                  </a:cubicBezTo>
                  <a:cubicBezTo>
                    <a:pt x="68395" y="17943"/>
                    <a:pt x="72953" y="18286"/>
                    <a:pt x="77512" y="18825"/>
                  </a:cubicBezTo>
                  <a:cubicBezTo>
                    <a:pt x="77734" y="18853"/>
                    <a:pt x="77950" y="18868"/>
                    <a:pt x="78160" y="18868"/>
                  </a:cubicBezTo>
                  <a:cubicBezTo>
                    <a:pt x="78764" y="18868"/>
                    <a:pt x="79324" y="18740"/>
                    <a:pt x="79885" y="18394"/>
                  </a:cubicBezTo>
                  <a:cubicBezTo>
                    <a:pt x="79776" y="17890"/>
                    <a:pt x="79382" y="17709"/>
                    <a:pt x="79022" y="17493"/>
                  </a:cubicBezTo>
                  <a:cubicBezTo>
                    <a:pt x="78087" y="16846"/>
                    <a:pt x="77008" y="16451"/>
                    <a:pt x="75857" y="16270"/>
                  </a:cubicBezTo>
                  <a:cubicBezTo>
                    <a:pt x="75460" y="16198"/>
                    <a:pt x="75100" y="16020"/>
                    <a:pt x="75138" y="15551"/>
                  </a:cubicBezTo>
                  <a:cubicBezTo>
                    <a:pt x="75138" y="15047"/>
                    <a:pt x="75497" y="14941"/>
                    <a:pt x="75929" y="14869"/>
                  </a:cubicBezTo>
                  <a:cubicBezTo>
                    <a:pt x="76395" y="14797"/>
                    <a:pt x="76899" y="14797"/>
                    <a:pt x="77368" y="14688"/>
                  </a:cubicBezTo>
                  <a:cubicBezTo>
                    <a:pt x="78519" y="14400"/>
                    <a:pt x="79022" y="13681"/>
                    <a:pt x="78913" y="12458"/>
                  </a:cubicBezTo>
                  <a:cubicBezTo>
                    <a:pt x="78878" y="11704"/>
                    <a:pt x="78553" y="11091"/>
                    <a:pt x="77906" y="10625"/>
                  </a:cubicBezTo>
                  <a:cubicBezTo>
                    <a:pt x="77296" y="10193"/>
                    <a:pt x="76648" y="9762"/>
                    <a:pt x="75892" y="9546"/>
                  </a:cubicBezTo>
                  <a:cubicBezTo>
                    <a:pt x="75213" y="9342"/>
                    <a:pt x="74535" y="9139"/>
                    <a:pt x="73887" y="9139"/>
                  </a:cubicBezTo>
                  <a:cubicBezTo>
                    <a:pt x="73160" y="9139"/>
                    <a:pt x="72472" y="9395"/>
                    <a:pt x="71863" y="10193"/>
                  </a:cubicBezTo>
                  <a:cubicBezTo>
                    <a:pt x="71717" y="10382"/>
                    <a:pt x="71509" y="10473"/>
                    <a:pt x="71281" y="10473"/>
                  </a:cubicBezTo>
                  <a:cubicBezTo>
                    <a:pt x="71120" y="10473"/>
                    <a:pt x="70949" y="10427"/>
                    <a:pt x="70784" y="10337"/>
                  </a:cubicBezTo>
                  <a:cubicBezTo>
                    <a:pt x="70390" y="10084"/>
                    <a:pt x="70425" y="9724"/>
                    <a:pt x="70606" y="9330"/>
                  </a:cubicBezTo>
                  <a:cubicBezTo>
                    <a:pt x="70640" y="9221"/>
                    <a:pt x="70750" y="9077"/>
                    <a:pt x="70640" y="8970"/>
                  </a:cubicBezTo>
                  <a:cubicBezTo>
                    <a:pt x="70317" y="8856"/>
                    <a:pt x="69906" y="8801"/>
                    <a:pt x="69493" y="8801"/>
                  </a:cubicBezTo>
                  <a:cubicBezTo>
                    <a:pt x="68988" y="8801"/>
                    <a:pt x="68479" y="8884"/>
                    <a:pt x="68123" y="9042"/>
                  </a:cubicBezTo>
                  <a:cubicBezTo>
                    <a:pt x="67441" y="9330"/>
                    <a:pt x="66972" y="9762"/>
                    <a:pt x="66756" y="10515"/>
                  </a:cubicBezTo>
                  <a:cubicBezTo>
                    <a:pt x="66677" y="10811"/>
                    <a:pt x="66492" y="10955"/>
                    <a:pt x="66269" y="10955"/>
                  </a:cubicBezTo>
                  <a:cubicBezTo>
                    <a:pt x="66084" y="10955"/>
                    <a:pt x="65873" y="10855"/>
                    <a:pt x="65677" y="10659"/>
                  </a:cubicBezTo>
                  <a:cubicBezTo>
                    <a:pt x="65533" y="10481"/>
                    <a:pt x="65427" y="10265"/>
                    <a:pt x="65245" y="10084"/>
                  </a:cubicBezTo>
                  <a:cubicBezTo>
                    <a:pt x="64598" y="9293"/>
                    <a:pt x="63772" y="8755"/>
                    <a:pt x="62728" y="8573"/>
                  </a:cubicBezTo>
                  <a:cubicBezTo>
                    <a:pt x="62584" y="8555"/>
                    <a:pt x="62447" y="8546"/>
                    <a:pt x="62314" y="8546"/>
                  </a:cubicBezTo>
                  <a:cubicBezTo>
                    <a:pt x="61384" y="8546"/>
                    <a:pt x="60723" y="8991"/>
                    <a:pt x="60282" y="9905"/>
                  </a:cubicBezTo>
                  <a:cubicBezTo>
                    <a:pt x="60210" y="10084"/>
                    <a:pt x="60103" y="10265"/>
                    <a:pt x="59994" y="10444"/>
                  </a:cubicBezTo>
                  <a:cubicBezTo>
                    <a:pt x="59813" y="10704"/>
                    <a:pt x="59612" y="10889"/>
                    <a:pt x="59350" y="10889"/>
                  </a:cubicBezTo>
                  <a:cubicBezTo>
                    <a:pt x="59251" y="10889"/>
                    <a:pt x="59143" y="10863"/>
                    <a:pt x="59024" y="10803"/>
                  </a:cubicBezTo>
                  <a:cubicBezTo>
                    <a:pt x="58627" y="10659"/>
                    <a:pt x="58483" y="10228"/>
                    <a:pt x="58771" y="9762"/>
                  </a:cubicBezTo>
                  <a:cubicBezTo>
                    <a:pt x="59131" y="9149"/>
                    <a:pt x="59096" y="8501"/>
                    <a:pt x="59059" y="7854"/>
                  </a:cubicBezTo>
                  <a:cubicBezTo>
                    <a:pt x="59024" y="7316"/>
                    <a:pt x="58952" y="6812"/>
                    <a:pt x="58881" y="6271"/>
                  </a:cubicBezTo>
                  <a:cubicBezTo>
                    <a:pt x="58017" y="2171"/>
                    <a:pt x="55534" y="266"/>
                    <a:pt x="52009" y="50"/>
                  </a:cubicBezTo>
                  <a:cubicBezTo>
                    <a:pt x="51590" y="17"/>
                    <a:pt x="51170" y="1"/>
                    <a:pt x="507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06" name="Google Shape;1106;p62"/>
          <p:cNvGrpSpPr/>
          <p:nvPr/>
        </p:nvGrpSpPr>
        <p:grpSpPr>
          <a:xfrm>
            <a:off x="5071795" y="4330862"/>
            <a:ext cx="1576250" cy="520850"/>
            <a:chOff x="5705275" y="8933575"/>
            <a:chExt cx="1576250" cy="520850"/>
          </a:xfrm>
        </p:grpSpPr>
        <p:sp>
          <p:nvSpPr>
            <p:cNvPr id="1107" name="Google Shape;1107;p62"/>
            <p:cNvSpPr/>
            <p:nvPr/>
          </p:nvSpPr>
          <p:spPr>
            <a:xfrm>
              <a:off x="5705275" y="8933575"/>
              <a:ext cx="1576250" cy="520850"/>
            </a:xfrm>
            <a:custGeom>
              <a:avLst/>
              <a:gdLst/>
              <a:ahLst/>
              <a:cxnLst/>
              <a:rect l="l" t="t" r="r" b="b"/>
              <a:pathLst>
                <a:path w="63050" h="20834" extrusionOk="0">
                  <a:moveTo>
                    <a:pt x="53541" y="1559"/>
                  </a:moveTo>
                  <a:cubicBezTo>
                    <a:pt x="54303" y="1559"/>
                    <a:pt x="55072" y="1647"/>
                    <a:pt x="55856" y="1830"/>
                  </a:cubicBezTo>
                  <a:cubicBezTo>
                    <a:pt x="57620" y="2262"/>
                    <a:pt x="58949" y="3303"/>
                    <a:pt x="59597" y="4923"/>
                  </a:cubicBezTo>
                  <a:cubicBezTo>
                    <a:pt x="59994" y="5931"/>
                    <a:pt x="60388" y="7044"/>
                    <a:pt x="60210" y="8232"/>
                  </a:cubicBezTo>
                  <a:cubicBezTo>
                    <a:pt x="60100" y="8880"/>
                    <a:pt x="59813" y="9383"/>
                    <a:pt x="59346" y="9850"/>
                  </a:cubicBezTo>
                  <a:cubicBezTo>
                    <a:pt x="58590" y="10606"/>
                    <a:pt x="58733" y="11182"/>
                    <a:pt x="59741" y="11541"/>
                  </a:cubicBezTo>
                  <a:cubicBezTo>
                    <a:pt x="59922" y="11576"/>
                    <a:pt x="60066" y="11613"/>
                    <a:pt x="60244" y="11685"/>
                  </a:cubicBezTo>
                  <a:cubicBezTo>
                    <a:pt x="61073" y="11973"/>
                    <a:pt x="61576" y="12548"/>
                    <a:pt x="61611" y="13446"/>
                  </a:cubicBezTo>
                  <a:cubicBezTo>
                    <a:pt x="61683" y="14563"/>
                    <a:pt x="61432" y="15642"/>
                    <a:pt x="61289" y="16755"/>
                  </a:cubicBezTo>
                  <a:cubicBezTo>
                    <a:pt x="61217" y="17368"/>
                    <a:pt x="60569" y="17656"/>
                    <a:pt x="60282" y="18159"/>
                  </a:cubicBezTo>
                  <a:cubicBezTo>
                    <a:pt x="59884" y="18807"/>
                    <a:pt x="59274" y="18663"/>
                    <a:pt x="58699" y="18697"/>
                  </a:cubicBezTo>
                  <a:cubicBezTo>
                    <a:pt x="55246" y="19057"/>
                    <a:pt x="51793" y="19057"/>
                    <a:pt x="48303" y="19057"/>
                  </a:cubicBezTo>
                  <a:cubicBezTo>
                    <a:pt x="37801" y="19095"/>
                    <a:pt x="27264" y="19129"/>
                    <a:pt x="16761" y="19238"/>
                  </a:cubicBezTo>
                  <a:cubicBezTo>
                    <a:pt x="13055" y="19273"/>
                    <a:pt x="9314" y="19273"/>
                    <a:pt x="5611" y="19310"/>
                  </a:cubicBezTo>
                  <a:lnTo>
                    <a:pt x="5036" y="19310"/>
                  </a:lnTo>
                  <a:cubicBezTo>
                    <a:pt x="6043" y="18735"/>
                    <a:pt x="7194" y="18554"/>
                    <a:pt x="8273" y="18338"/>
                  </a:cubicBezTo>
                  <a:cubicBezTo>
                    <a:pt x="10431" y="17962"/>
                    <a:pt x="12563" y="17478"/>
                    <a:pt x="14740" y="17478"/>
                  </a:cubicBezTo>
                  <a:cubicBezTo>
                    <a:pt x="15064" y="17478"/>
                    <a:pt x="15390" y="17488"/>
                    <a:pt x="15717" y="17512"/>
                  </a:cubicBezTo>
                  <a:cubicBezTo>
                    <a:pt x="15860" y="17512"/>
                    <a:pt x="15970" y="17475"/>
                    <a:pt x="16114" y="17475"/>
                  </a:cubicBezTo>
                  <a:cubicBezTo>
                    <a:pt x="16436" y="17440"/>
                    <a:pt x="16652" y="17259"/>
                    <a:pt x="16689" y="16936"/>
                  </a:cubicBezTo>
                  <a:cubicBezTo>
                    <a:pt x="16724" y="16683"/>
                    <a:pt x="16617" y="16467"/>
                    <a:pt x="16364" y="16361"/>
                  </a:cubicBezTo>
                  <a:cubicBezTo>
                    <a:pt x="16220" y="16252"/>
                    <a:pt x="16076" y="16217"/>
                    <a:pt x="15860" y="16108"/>
                  </a:cubicBezTo>
                  <a:cubicBezTo>
                    <a:pt x="16617" y="15460"/>
                    <a:pt x="17515" y="15210"/>
                    <a:pt x="18416" y="14994"/>
                  </a:cubicBezTo>
                  <a:cubicBezTo>
                    <a:pt x="19156" y="14803"/>
                    <a:pt x="19909" y="14737"/>
                    <a:pt x="20660" y="14737"/>
                  </a:cubicBezTo>
                  <a:cubicBezTo>
                    <a:pt x="21186" y="14737"/>
                    <a:pt x="21710" y="14769"/>
                    <a:pt x="22228" y="14813"/>
                  </a:cubicBezTo>
                  <a:cubicBezTo>
                    <a:pt x="22838" y="14850"/>
                    <a:pt x="23451" y="14957"/>
                    <a:pt x="23955" y="15460"/>
                  </a:cubicBezTo>
                  <a:cubicBezTo>
                    <a:pt x="24132" y="15639"/>
                    <a:pt x="24310" y="15730"/>
                    <a:pt x="24481" y="15730"/>
                  </a:cubicBezTo>
                  <a:cubicBezTo>
                    <a:pt x="24691" y="15730"/>
                    <a:pt x="24891" y="15594"/>
                    <a:pt x="25068" y="15317"/>
                  </a:cubicBezTo>
                  <a:cubicBezTo>
                    <a:pt x="25422" y="14720"/>
                    <a:pt x="25897" y="14553"/>
                    <a:pt x="26418" y="14553"/>
                  </a:cubicBezTo>
                  <a:cubicBezTo>
                    <a:pt x="26587" y="14553"/>
                    <a:pt x="26762" y="14571"/>
                    <a:pt x="26938" y="14597"/>
                  </a:cubicBezTo>
                  <a:cubicBezTo>
                    <a:pt x="27298" y="14635"/>
                    <a:pt x="27623" y="14778"/>
                    <a:pt x="27983" y="14778"/>
                  </a:cubicBezTo>
                  <a:cubicBezTo>
                    <a:pt x="28702" y="14741"/>
                    <a:pt x="29096" y="14275"/>
                    <a:pt x="28846" y="13590"/>
                  </a:cubicBezTo>
                  <a:cubicBezTo>
                    <a:pt x="28161" y="12008"/>
                    <a:pt x="28737" y="10785"/>
                    <a:pt x="29744" y="9599"/>
                  </a:cubicBezTo>
                  <a:cubicBezTo>
                    <a:pt x="30175" y="9058"/>
                    <a:pt x="30679" y="8555"/>
                    <a:pt x="31220" y="8123"/>
                  </a:cubicBezTo>
                  <a:cubicBezTo>
                    <a:pt x="32149" y="7289"/>
                    <a:pt x="33195" y="6771"/>
                    <a:pt x="34456" y="6771"/>
                  </a:cubicBezTo>
                  <a:cubicBezTo>
                    <a:pt x="34608" y="6771"/>
                    <a:pt x="34764" y="6778"/>
                    <a:pt x="34923" y="6794"/>
                  </a:cubicBezTo>
                  <a:cubicBezTo>
                    <a:pt x="35175" y="6811"/>
                    <a:pt x="35436" y="6820"/>
                    <a:pt x="35697" y="6820"/>
                  </a:cubicBezTo>
                  <a:cubicBezTo>
                    <a:pt x="35958" y="6820"/>
                    <a:pt x="36219" y="6811"/>
                    <a:pt x="36471" y="6794"/>
                  </a:cubicBezTo>
                  <a:cubicBezTo>
                    <a:pt x="36510" y="6792"/>
                    <a:pt x="36549" y="6791"/>
                    <a:pt x="36587" y="6791"/>
                  </a:cubicBezTo>
                  <a:cubicBezTo>
                    <a:pt x="37431" y="6791"/>
                    <a:pt x="38113" y="7182"/>
                    <a:pt x="38664" y="7801"/>
                  </a:cubicBezTo>
                  <a:cubicBezTo>
                    <a:pt x="38845" y="7979"/>
                    <a:pt x="39023" y="8195"/>
                    <a:pt x="39205" y="8411"/>
                  </a:cubicBezTo>
                  <a:cubicBezTo>
                    <a:pt x="39714" y="9042"/>
                    <a:pt x="40325" y="9347"/>
                    <a:pt x="41057" y="9347"/>
                  </a:cubicBezTo>
                  <a:cubicBezTo>
                    <a:pt x="41202" y="9347"/>
                    <a:pt x="41352" y="9335"/>
                    <a:pt x="41507" y="9311"/>
                  </a:cubicBezTo>
                  <a:cubicBezTo>
                    <a:pt x="41650" y="9311"/>
                    <a:pt x="41794" y="9274"/>
                    <a:pt x="41938" y="9274"/>
                  </a:cubicBezTo>
                  <a:cubicBezTo>
                    <a:pt x="44634" y="8880"/>
                    <a:pt x="44744" y="8808"/>
                    <a:pt x="45679" y="6253"/>
                  </a:cubicBezTo>
                  <a:cubicBezTo>
                    <a:pt x="46361" y="4348"/>
                    <a:pt x="47621" y="3088"/>
                    <a:pt x="49563" y="2334"/>
                  </a:cubicBezTo>
                  <a:cubicBezTo>
                    <a:pt x="50892" y="1830"/>
                    <a:pt x="52205" y="1559"/>
                    <a:pt x="53541" y="1559"/>
                  </a:cubicBezTo>
                  <a:close/>
                  <a:moveTo>
                    <a:pt x="53530" y="1"/>
                  </a:moveTo>
                  <a:cubicBezTo>
                    <a:pt x="51703" y="1"/>
                    <a:pt x="49923" y="479"/>
                    <a:pt x="48159" y="1289"/>
                  </a:cubicBezTo>
                  <a:cubicBezTo>
                    <a:pt x="46217" y="2190"/>
                    <a:pt x="44959" y="3629"/>
                    <a:pt x="44347" y="5715"/>
                  </a:cubicBezTo>
                  <a:cubicBezTo>
                    <a:pt x="44240" y="6146"/>
                    <a:pt x="44096" y="6578"/>
                    <a:pt x="43987" y="7010"/>
                  </a:cubicBezTo>
                  <a:cubicBezTo>
                    <a:pt x="43915" y="7260"/>
                    <a:pt x="43843" y="7476"/>
                    <a:pt x="43593" y="7585"/>
                  </a:cubicBezTo>
                  <a:cubicBezTo>
                    <a:pt x="42801" y="7979"/>
                    <a:pt x="41901" y="7979"/>
                    <a:pt x="41038" y="7979"/>
                  </a:cubicBezTo>
                  <a:cubicBezTo>
                    <a:pt x="40500" y="7979"/>
                    <a:pt x="40246" y="7513"/>
                    <a:pt x="39924" y="7116"/>
                  </a:cubicBezTo>
                  <a:cubicBezTo>
                    <a:pt x="38973" y="5996"/>
                    <a:pt x="37796" y="5421"/>
                    <a:pt x="36335" y="5421"/>
                  </a:cubicBezTo>
                  <a:cubicBezTo>
                    <a:pt x="36249" y="5421"/>
                    <a:pt x="36162" y="5423"/>
                    <a:pt x="36074" y="5427"/>
                  </a:cubicBezTo>
                  <a:lnTo>
                    <a:pt x="35139" y="5427"/>
                  </a:lnTo>
                  <a:cubicBezTo>
                    <a:pt x="34944" y="5409"/>
                    <a:pt x="34752" y="5400"/>
                    <a:pt x="34564" y="5400"/>
                  </a:cubicBezTo>
                  <a:cubicBezTo>
                    <a:pt x="32845" y="5400"/>
                    <a:pt x="31404" y="6130"/>
                    <a:pt x="30141" y="7297"/>
                  </a:cubicBezTo>
                  <a:cubicBezTo>
                    <a:pt x="28414" y="8808"/>
                    <a:pt x="26976" y="10534"/>
                    <a:pt x="27154" y="13124"/>
                  </a:cubicBezTo>
                  <a:cubicBezTo>
                    <a:pt x="27025" y="13119"/>
                    <a:pt x="26896" y="13116"/>
                    <a:pt x="26767" y="13116"/>
                  </a:cubicBezTo>
                  <a:cubicBezTo>
                    <a:pt x="25929" y="13116"/>
                    <a:pt x="25107" y="13245"/>
                    <a:pt x="24421" y="13806"/>
                  </a:cubicBezTo>
                  <a:cubicBezTo>
                    <a:pt x="24325" y="13883"/>
                    <a:pt x="24218" y="13919"/>
                    <a:pt x="24112" y="13919"/>
                  </a:cubicBezTo>
                  <a:cubicBezTo>
                    <a:pt x="24020" y="13919"/>
                    <a:pt x="23929" y="13893"/>
                    <a:pt x="23845" y="13843"/>
                  </a:cubicBezTo>
                  <a:cubicBezTo>
                    <a:pt x="22694" y="13412"/>
                    <a:pt x="21509" y="13484"/>
                    <a:pt x="20320" y="13446"/>
                  </a:cubicBezTo>
                  <a:cubicBezTo>
                    <a:pt x="20185" y="13440"/>
                    <a:pt x="20050" y="13437"/>
                    <a:pt x="19916" y="13437"/>
                  </a:cubicBezTo>
                  <a:cubicBezTo>
                    <a:pt x="18445" y="13437"/>
                    <a:pt x="17035" y="13797"/>
                    <a:pt x="15717" y="14491"/>
                  </a:cubicBezTo>
                  <a:cubicBezTo>
                    <a:pt x="14925" y="14885"/>
                    <a:pt x="14206" y="15317"/>
                    <a:pt x="13846" y="16217"/>
                  </a:cubicBezTo>
                  <a:cubicBezTo>
                    <a:pt x="11941" y="16324"/>
                    <a:pt x="10143" y="16577"/>
                    <a:pt x="8379" y="16865"/>
                  </a:cubicBezTo>
                  <a:cubicBezTo>
                    <a:pt x="5934" y="17296"/>
                    <a:pt x="3560" y="17906"/>
                    <a:pt x="1223" y="18735"/>
                  </a:cubicBezTo>
                  <a:cubicBezTo>
                    <a:pt x="360" y="19057"/>
                    <a:pt x="0" y="19526"/>
                    <a:pt x="107" y="20030"/>
                  </a:cubicBezTo>
                  <a:cubicBezTo>
                    <a:pt x="179" y="20533"/>
                    <a:pt x="648" y="20784"/>
                    <a:pt x="1545" y="20784"/>
                  </a:cubicBezTo>
                  <a:cubicBezTo>
                    <a:pt x="2696" y="20821"/>
                    <a:pt x="3847" y="20821"/>
                    <a:pt x="4998" y="20821"/>
                  </a:cubicBezTo>
                  <a:cubicBezTo>
                    <a:pt x="6855" y="20830"/>
                    <a:pt x="8712" y="20834"/>
                    <a:pt x="10568" y="20834"/>
                  </a:cubicBezTo>
                  <a:cubicBezTo>
                    <a:pt x="23639" y="20834"/>
                    <a:pt x="36708" y="20640"/>
                    <a:pt x="49779" y="20640"/>
                  </a:cubicBezTo>
                  <a:cubicBezTo>
                    <a:pt x="53088" y="20640"/>
                    <a:pt x="56432" y="20424"/>
                    <a:pt x="59741" y="20136"/>
                  </a:cubicBezTo>
                  <a:cubicBezTo>
                    <a:pt x="60210" y="20102"/>
                    <a:pt x="60713" y="20030"/>
                    <a:pt x="61035" y="19598"/>
                  </a:cubicBezTo>
                  <a:cubicBezTo>
                    <a:pt x="61899" y="18375"/>
                    <a:pt x="62978" y="17259"/>
                    <a:pt x="62906" y="15532"/>
                  </a:cubicBezTo>
                  <a:cubicBezTo>
                    <a:pt x="62871" y="14707"/>
                    <a:pt x="63050" y="13843"/>
                    <a:pt x="62978" y="12943"/>
                  </a:cubicBezTo>
                  <a:cubicBezTo>
                    <a:pt x="62871" y="12223"/>
                    <a:pt x="62546" y="11648"/>
                    <a:pt x="61936" y="11216"/>
                  </a:cubicBezTo>
                  <a:cubicBezTo>
                    <a:pt x="61539" y="10929"/>
                    <a:pt x="61107" y="10678"/>
                    <a:pt x="60676" y="10353"/>
                  </a:cubicBezTo>
                  <a:cubicBezTo>
                    <a:pt x="61539" y="9202"/>
                    <a:pt x="61755" y="7907"/>
                    <a:pt x="61432" y="6650"/>
                  </a:cubicBezTo>
                  <a:cubicBezTo>
                    <a:pt x="61107" y="5390"/>
                    <a:pt x="60569" y="4167"/>
                    <a:pt x="59994" y="3016"/>
                  </a:cubicBezTo>
                  <a:cubicBezTo>
                    <a:pt x="59237" y="1614"/>
                    <a:pt x="57908" y="823"/>
                    <a:pt x="56360" y="392"/>
                  </a:cubicBezTo>
                  <a:cubicBezTo>
                    <a:pt x="55402" y="125"/>
                    <a:pt x="54460" y="1"/>
                    <a:pt x="535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62"/>
            <p:cNvSpPr/>
            <p:nvPr/>
          </p:nvSpPr>
          <p:spPr>
            <a:xfrm>
              <a:off x="7091800" y="9335325"/>
              <a:ext cx="36000" cy="36050"/>
            </a:xfrm>
            <a:custGeom>
              <a:avLst/>
              <a:gdLst/>
              <a:ahLst/>
              <a:cxnLst/>
              <a:rect l="l" t="t" r="r" b="b"/>
              <a:pathLst>
                <a:path w="1440" h="1442" extrusionOk="0">
                  <a:moveTo>
                    <a:pt x="696" y="1"/>
                  </a:moveTo>
                  <a:cubicBezTo>
                    <a:pt x="680" y="1"/>
                    <a:pt x="664" y="2"/>
                    <a:pt x="648" y="3"/>
                  </a:cubicBezTo>
                  <a:cubicBezTo>
                    <a:pt x="251" y="3"/>
                    <a:pt x="73" y="254"/>
                    <a:pt x="35" y="613"/>
                  </a:cubicBezTo>
                  <a:cubicBezTo>
                    <a:pt x="1" y="1010"/>
                    <a:pt x="395" y="1442"/>
                    <a:pt x="792" y="1442"/>
                  </a:cubicBezTo>
                  <a:cubicBezTo>
                    <a:pt x="1152" y="1442"/>
                    <a:pt x="1440" y="1154"/>
                    <a:pt x="1440" y="795"/>
                  </a:cubicBezTo>
                  <a:cubicBezTo>
                    <a:pt x="1440" y="382"/>
                    <a:pt x="1045" y="1"/>
                    <a:pt x="6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62"/>
            <p:cNvSpPr/>
            <p:nvPr/>
          </p:nvSpPr>
          <p:spPr>
            <a:xfrm>
              <a:off x="7064825" y="9285850"/>
              <a:ext cx="32375" cy="32550"/>
            </a:xfrm>
            <a:custGeom>
              <a:avLst/>
              <a:gdLst/>
              <a:ahLst/>
              <a:cxnLst/>
              <a:rect l="l" t="t" r="r" b="b"/>
              <a:pathLst>
                <a:path w="1295" h="1302" extrusionOk="0">
                  <a:moveTo>
                    <a:pt x="659" y="1"/>
                  </a:moveTo>
                  <a:cubicBezTo>
                    <a:pt x="643" y="1"/>
                    <a:pt x="627" y="1"/>
                    <a:pt x="611" y="3"/>
                  </a:cubicBezTo>
                  <a:cubicBezTo>
                    <a:pt x="251" y="3"/>
                    <a:pt x="35" y="256"/>
                    <a:pt x="1" y="578"/>
                  </a:cubicBezTo>
                  <a:cubicBezTo>
                    <a:pt x="1" y="1010"/>
                    <a:pt x="217" y="1226"/>
                    <a:pt x="611" y="1297"/>
                  </a:cubicBezTo>
                  <a:cubicBezTo>
                    <a:pt x="641" y="1300"/>
                    <a:pt x="669" y="1302"/>
                    <a:pt x="697" y="1302"/>
                  </a:cubicBezTo>
                  <a:cubicBezTo>
                    <a:pt x="1039" y="1302"/>
                    <a:pt x="1226" y="1092"/>
                    <a:pt x="1258" y="759"/>
                  </a:cubicBezTo>
                  <a:cubicBezTo>
                    <a:pt x="1294" y="379"/>
                    <a:pt x="1031" y="1"/>
                    <a:pt x="6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62"/>
            <p:cNvSpPr/>
            <p:nvPr/>
          </p:nvSpPr>
          <p:spPr>
            <a:xfrm>
              <a:off x="6478575" y="9198725"/>
              <a:ext cx="29650" cy="30675"/>
            </a:xfrm>
            <a:custGeom>
              <a:avLst/>
              <a:gdLst/>
              <a:ahLst/>
              <a:cxnLst/>
              <a:rect l="l" t="t" r="r" b="b"/>
              <a:pathLst>
                <a:path w="1186" h="1227" extrusionOk="0">
                  <a:moveTo>
                    <a:pt x="648" y="0"/>
                  </a:moveTo>
                  <a:cubicBezTo>
                    <a:pt x="251" y="35"/>
                    <a:pt x="0" y="288"/>
                    <a:pt x="0" y="682"/>
                  </a:cubicBezTo>
                  <a:cubicBezTo>
                    <a:pt x="0" y="1017"/>
                    <a:pt x="187" y="1227"/>
                    <a:pt x="530" y="1227"/>
                  </a:cubicBezTo>
                  <a:cubicBezTo>
                    <a:pt x="556" y="1227"/>
                    <a:pt x="583" y="1226"/>
                    <a:pt x="610" y="1223"/>
                  </a:cubicBezTo>
                  <a:cubicBezTo>
                    <a:pt x="1007" y="1223"/>
                    <a:pt x="1151" y="898"/>
                    <a:pt x="1186" y="504"/>
                  </a:cubicBezTo>
                  <a:cubicBezTo>
                    <a:pt x="1151" y="216"/>
                    <a:pt x="1007" y="0"/>
                    <a:pt x="6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62"/>
            <p:cNvSpPr/>
            <p:nvPr/>
          </p:nvSpPr>
          <p:spPr>
            <a:xfrm>
              <a:off x="7133175" y="9295825"/>
              <a:ext cx="29650" cy="30600"/>
            </a:xfrm>
            <a:custGeom>
              <a:avLst/>
              <a:gdLst/>
              <a:ahLst/>
              <a:cxnLst/>
              <a:rect l="l" t="t" r="r" b="b"/>
              <a:pathLst>
                <a:path w="1186" h="1224" extrusionOk="0">
                  <a:moveTo>
                    <a:pt x="610" y="1"/>
                  </a:moveTo>
                  <a:cubicBezTo>
                    <a:pt x="251" y="1"/>
                    <a:pt x="0" y="217"/>
                    <a:pt x="0" y="576"/>
                  </a:cubicBezTo>
                  <a:cubicBezTo>
                    <a:pt x="0" y="936"/>
                    <a:pt x="216" y="1152"/>
                    <a:pt x="576" y="1224"/>
                  </a:cubicBezTo>
                  <a:cubicBezTo>
                    <a:pt x="936" y="1152"/>
                    <a:pt x="1186" y="970"/>
                    <a:pt x="1186" y="611"/>
                  </a:cubicBezTo>
                  <a:cubicBezTo>
                    <a:pt x="1186" y="251"/>
                    <a:pt x="970" y="35"/>
                    <a:pt x="6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62"/>
            <p:cNvSpPr/>
            <p:nvPr/>
          </p:nvSpPr>
          <p:spPr>
            <a:xfrm>
              <a:off x="5831150" y="8972550"/>
              <a:ext cx="1416200" cy="443800"/>
            </a:xfrm>
            <a:custGeom>
              <a:avLst/>
              <a:gdLst/>
              <a:ahLst/>
              <a:cxnLst/>
              <a:rect l="l" t="t" r="r" b="b"/>
              <a:pathLst>
                <a:path w="56648" h="17752" extrusionOk="0">
                  <a:moveTo>
                    <a:pt x="26545" y="9047"/>
                  </a:moveTo>
                  <a:cubicBezTo>
                    <a:pt x="26904" y="9047"/>
                    <a:pt x="27048" y="9263"/>
                    <a:pt x="27083" y="9551"/>
                  </a:cubicBezTo>
                  <a:cubicBezTo>
                    <a:pt x="27048" y="9945"/>
                    <a:pt x="26904" y="10270"/>
                    <a:pt x="26507" y="10270"/>
                  </a:cubicBezTo>
                  <a:cubicBezTo>
                    <a:pt x="26480" y="10273"/>
                    <a:pt x="26453" y="10274"/>
                    <a:pt x="26427" y="10274"/>
                  </a:cubicBezTo>
                  <a:cubicBezTo>
                    <a:pt x="26084" y="10274"/>
                    <a:pt x="25897" y="10064"/>
                    <a:pt x="25897" y="9729"/>
                  </a:cubicBezTo>
                  <a:cubicBezTo>
                    <a:pt x="25897" y="9335"/>
                    <a:pt x="26148" y="9082"/>
                    <a:pt x="26545" y="9047"/>
                  </a:cubicBezTo>
                  <a:close/>
                  <a:moveTo>
                    <a:pt x="50006" y="12533"/>
                  </a:moveTo>
                  <a:cubicBezTo>
                    <a:pt x="50378" y="12533"/>
                    <a:pt x="50641" y="12911"/>
                    <a:pt x="50605" y="13291"/>
                  </a:cubicBezTo>
                  <a:cubicBezTo>
                    <a:pt x="50573" y="13624"/>
                    <a:pt x="50386" y="13834"/>
                    <a:pt x="50044" y="13834"/>
                  </a:cubicBezTo>
                  <a:cubicBezTo>
                    <a:pt x="50016" y="13834"/>
                    <a:pt x="49988" y="13832"/>
                    <a:pt x="49958" y="13829"/>
                  </a:cubicBezTo>
                  <a:cubicBezTo>
                    <a:pt x="49564" y="13758"/>
                    <a:pt x="49348" y="13542"/>
                    <a:pt x="49348" y="13110"/>
                  </a:cubicBezTo>
                  <a:cubicBezTo>
                    <a:pt x="49382" y="12788"/>
                    <a:pt x="49598" y="12535"/>
                    <a:pt x="49958" y="12535"/>
                  </a:cubicBezTo>
                  <a:cubicBezTo>
                    <a:pt x="49974" y="12533"/>
                    <a:pt x="49990" y="12533"/>
                    <a:pt x="50006" y="12533"/>
                  </a:cubicBezTo>
                  <a:close/>
                  <a:moveTo>
                    <a:pt x="52691" y="12932"/>
                  </a:moveTo>
                  <a:cubicBezTo>
                    <a:pt x="53051" y="12966"/>
                    <a:pt x="53267" y="13182"/>
                    <a:pt x="53267" y="13542"/>
                  </a:cubicBezTo>
                  <a:cubicBezTo>
                    <a:pt x="53267" y="13901"/>
                    <a:pt x="53017" y="14083"/>
                    <a:pt x="52657" y="14155"/>
                  </a:cubicBezTo>
                  <a:cubicBezTo>
                    <a:pt x="52297" y="14083"/>
                    <a:pt x="52081" y="13867"/>
                    <a:pt x="52081" y="13507"/>
                  </a:cubicBezTo>
                  <a:cubicBezTo>
                    <a:pt x="52081" y="13148"/>
                    <a:pt x="52332" y="12932"/>
                    <a:pt x="52691" y="12932"/>
                  </a:cubicBezTo>
                  <a:close/>
                  <a:moveTo>
                    <a:pt x="51122" y="14512"/>
                  </a:moveTo>
                  <a:cubicBezTo>
                    <a:pt x="51471" y="14512"/>
                    <a:pt x="51866" y="14893"/>
                    <a:pt x="51866" y="15306"/>
                  </a:cubicBezTo>
                  <a:cubicBezTo>
                    <a:pt x="51866" y="15665"/>
                    <a:pt x="51578" y="15953"/>
                    <a:pt x="51218" y="15953"/>
                  </a:cubicBezTo>
                  <a:cubicBezTo>
                    <a:pt x="50821" y="15953"/>
                    <a:pt x="50427" y="15521"/>
                    <a:pt x="50461" y="15124"/>
                  </a:cubicBezTo>
                  <a:cubicBezTo>
                    <a:pt x="50499" y="14765"/>
                    <a:pt x="50677" y="14514"/>
                    <a:pt x="51074" y="14514"/>
                  </a:cubicBezTo>
                  <a:cubicBezTo>
                    <a:pt x="51090" y="14513"/>
                    <a:pt x="51106" y="14512"/>
                    <a:pt x="51122" y="14512"/>
                  </a:cubicBezTo>
                  <a:close/>
                  <a:moveTo>
                    <a:pt x="48506" y="0"/>
                  </a:moveTo>
                  <a:cubicBezTo>
                    <a:pt x="47170" y="0"/>
                    <a:pt x="45857" y="271"/>
                    <a:pt x="44528" y="775"/>
                  </a:cubicBezTo>
                  <a:cubicBezTo>
                    <a:pt x="42586" y="1529"/>
                    <a:pt x="41326" y="2789"/>
                    <a:pt x="40644" y="4694"/>
                  </a:cubicBezTo>
                  <a:cubicBezTo>
                    <a:pt x="39709" y="7249"/>
                    <a:pt x="39599" y="7321"/>
                    <a:pt x="36903" y="7715"/>
                  </a:cubicBezTo>
                  <a:cubicBezTo>
                    <a:pt x="36759" y="7715"/>
                    <a:pt x="36615" y="7752"/>
                    <a:pt x="36472" y="7752"/>
                  </a:cubicBezTo>
                  <a:cubicBezTo>
                    <a:pt x="36317" y="7776"/>
                    <a:pt x="36167" y="7788"/>
                    <a:pt x="36022" y="7788"/>
                  </a:cubicBezTo>
                  <a:cubicBezTo>
                    <a:pt x="35290" y="7788"/>
                    <a:pt x="34679" y="7483"/>
                    <a:pt x="34170" y="6852"/>
                  </a:cubicBezTo>
                  <a:cubicBezTo>
                    <a:pt x="33988" y="6636"/>
                    <a:pt x="33810" y="6420"/>
                    <a:pt x="33629" y="6242"/>
                  </a:cubicBezTo>
                  <a:cubicBezTo>
                    <a:pt x="33078" y="5623"/>
                    <a:pt x="32396" y="5232"/>
                    <a:pt x="31552" y="5232"/>
                  </a:cubicBezTo>
                  <a:cubicBezTo>
                    <a:pt x="31514" y="5232"/>
                    <a:pt x="31475" y="5233"/>
                    <a:pt x="31436" y="5235"/>
                  </a:cubicBezTo>
                  <a:cubicBezTo>
                    <a:pt x="31184" y="5252"/>
                    <a:pt x="30923" y="5261"/>
                    <a:pt x="30662" y="5261"/>
                  </a:cubicBezTo>
                  <a:cubicBezTo>
                    <a:pt x="30401" y="5261"/>
                    <a:pt x="30140" y="5252"/>
                    <a:pt x="29888" y="5235"/>
                  </a:cubicBezTo>
                  <a:cubicBezTo>
                    <a:pt x="29729" y="5219"/>
                    <a:pt x="29573" y="5212"/>
                    <a:pt x="29421" y="5212"/>
                  </a:cubicBezTo>
                  <a:cubicBezTo>
                    <a:pt x="28160" y="5212"/>
                    <a:pt x="27114" y="5730"/>
                    <a:pt x="26185" y="6564"/>
                  </a:cubicBezTo>
                  <a:cubicBezTo>
                    <a:pt x="25644" y="6996"/>
                    <a:pt x="25140" y="7499"/>
                    <a:pt x="24709" y="8040"/>
                  </a:cubicBezTo>
                  <a:cubicBezTo>
                    <a:pt x="23702" y="9226"/>
                    <a:pt x="23126" y="10449"/>
                    <a:pt x="23811" y="12031"/>
                  </a:cubicBezTo>
                  <a:cubicBezTo>
                    <a:pt x="24061" y="12716"/>
                    <a:pt x="23667" y="13182"/>
                    <a:pt x="22948" y="13219"/>
                  </a:cubicBezTo>
                  <a:cubicBezTo>
                    <a:pt x="22588" y="13219"/>
                    <a:pt x="22263" y="13076"/>
                    <a:pt x="21903" y="13038"/>
                  </a:cubicBezTo>
                  <a:cubicBezTo>
                    <a:pt x="21727" y="13012"/>
                    <a:pt x="21552" y="12994"/>
                    <a:pt x="21383" y="12994"/>
                  </a:cubicBezTo>
                  <a:cubicBezTo>
                    <a:pt x="20862" y="12994"/>
                    <a:pt x="20387" y="13161"/>
                    <a:pt x="20033" y="13758"/>
                  </a:cubicBezTo>
                  <a:cubicBezTo>
                    <a:pt x="19856" y="14035"/>
                    <a:pt x="19656" y="14171"/>
                    <a:pt x="19446" y="14171"/>
                  </a:cubicBezTo>
                  <a:cubicBezTo>
                    <a:pt x="19275" y="14171"/>
                    <a:pt x="19097" y="14080"/>
                    <a:pt x="18920" y="13901"/>
                  </a:cubicBezTo>
                  <a:cubicBezTo>
                    <a:pt x="18416" y="13398"/>
                    <a:pt x="17803" y="13291"/>
                    <a:pt x="17193" y="13254"/>
                  </a:cubicBezTo>
                  <a:cubicBezTo>
                    <a:pt x="16675" y="13210"/>
                    <a:pt x="16151" y="13178"/>
                    <a:pt x="15625" y="13178"/>
                  </a:cubicBezTo>
                  <a:cubicBezTo>
                    <a:pt x="14874" y="13178"/>
                    <a:pt x="14121" y="13244"/>
                    <a:pt x="13381" y="13435"/>
                  </a:cubicBezTo>
                  <a:cubicBezTo>
                    <a:pt x="12480" y="13651"/>
                    <a:pt x="11582" y="13901"/>
                    <a:pt x="10825" y="14549"/>
                  </a:cubicBezTo>
                  <a:cubicBezTo>
                    <a:pt x="11041" y="14658"/>
                    <a:pt x="11185" y="14693"/>
                    <a:pt x="11329" y="14802"/>
                  </a:cubicBezTo>
                  <a:cubicBezTo>
                    <a:pt x="11582" y="14908"/>
                    <a:pt x="11689" y="15124"/>
                    <a:pt x="11654" y="15377"/>
                  </a:cubicBezTo>
                  <a:cubicBezTo>
                    <a:pt x="11617" y="15700"/>
                    <a:pt x="11401" y="15881"/>
                    <a:pt x="11079" y="15916"/>
                  </a:cubicBezTo>
                  <a:cubicBezTo>
                    <a:pt x="10935" y="15916"/>
                    <a:pt x="10825" y="15953"/>
                    <a:pt x="10682" y="15953"/>
                  </a:cubicBezTo>
                  <a:cubicBezTo>
                    <a:pt x="10355" y="15929"/>
                    <a:pt x="10029" y="15919"/>
                    <a:pt x="9705" y="15919"/>
                  </a:cubicBezTo>
                  <a:cubicBezTo>
                    <a:pt x="7528" y="15919"/>
                    <a:pt x="5396" y="16403"/>
                    <a:pt x="3238" y="16779"/>
                  </a:cubicBezTo>
                  <a:cubicBezTo>
                    <a:pt x="2159" y="16995"/>
                    <a:pt x="1008" y="17176"/>
                    <a:pt x="1" y="17751"/>
                  </a:cubicBezTo>
                  <a:lnTo>
                    <a:pt x="576" y="17751"/>
                  </a:lnTo>
                  <a:cubicBezTo>
                    <a:pt x="4279" y="17714"/>
                    <a:pt x="8020" y="17714"/>
                    <a:pt x="11726" y="17679"/>
                  </a:cubicBezTo>
                  <a:cubicBezTo>
                    <a:pt x="22229" y="17570"/>
                    <a:pt x="32766" y="17536"/>
                    <a:pt x="43268" y="17498"/>
                  </a:cubicBezTo>
                  <a:cubicBezTo>
                    <a:pt x="46758" y="17498"/>
                    <a:pt x="50211" y="17498"/>
                    <a:pt x="53664" y="17138"/>
                  </a:cubicBezTo>
                  <a:cubicBezTo>
                    <a:pt x="54239" y="17104"/>
                    <a:pt x="54849" y="17248"/>
                    <a:pt x="55247" y="16600"/>
                  </a:cubicBezTo>
                  <a:cubicBezTo>
                    <a:pt x="55534" y="16097"/>
                    <a:pt x="56182" y="15809"/>
                    <a:pt x="56254" y="15196"/>
                  </a:cubicBezTo>
                  <a:cubicBezTo>
                    <a:pt x="56397" y="14083"/>
                    <a:pt x="56648" y="13004"/>
                    <a:pt x="56576" y="11887"/>
                  </a:cubicBezTo>
                  <a:cubicBezTo>
                    <a:pt x="56541" y="10989"/>
                    <a:pt x="56038" y="10414"/>
                    <a:pt x="55209" y="10126"/>
                  </a:cubicBezTo>
                  <a:cubicBezTo>
                    <a:pt x="55031" y="10054"/>
                    <a:pt x="54887" y="10017"/>
                    <a:pt x="54706" y="9982"/>
                  </a:cubicBezTo>
                  <a:cubicBezTo>
                    <a:pt x="53698" y="9623"/>
                    <a:pt x="53555" y="9047"/>
                    <a:pt x="54311" y="8291"/>
                  </a:cubicBezTo>
                  <a:cubicBezTo>
                    <a:pt x="54778" y="7824"/>
                    <a:pt x="55065" y="7321"/>
                    <a:pt x="55175" y="6673"/>
                  </a:cubicBezTo>
                  <a:cubicBezTo>
                    <a:pt x="55353" y="5485"/>
                    <a:pt x="54959" y="4372"/>
                    <a:pt x="54562" y="3364"/>
                  </a:cubicBezTo>
                  <a:cubicBezTo>
                    <a:pt x="53914" y="1744"/>
                    <a:pt x="52585" y="703"/>
                    <a:pt x="50821" y="271"/>
                  </a:cubicBezTo>
                  <a:cubicBezTo>
                    <a:pt x="50037" y="88"/>
                    <a:pt x="49268" y="0"/>
                    <a:pt x="48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a:extLst>
              <a:ext uri="{FF2B5EF4-FFF2-40B4-BE49-F238E27FC236}">
                <a16:creationId xmlns:a16="http://schemas.microsoft.com/office/drawing/2014/main" id="{9132B6EF-7316-D16B-B131-776A0B9CC4E3}"/>
              </a:ext>
            </a:extLst>
          </p:cNvPr>
          <p:cNvPicPr>
            <a:picLocks noChangeAspect="1"/>
          </p:cNvPicPr>
          <p:nvPr/>
        </p:nvPicPr>
        <p:blipFill>
          <a:blip r:embed="rId3"/>
          <a:stretch>
            <a:fillRect/>
          </a:stretch>
        </p:blipFill>
        <p:spPr>
          <a:xfrm>
            <a:off x="260951" y="174902"/>
            <a:ext cx="621846" cy="554784"/>
          </a:xfrm>
          <a:prstGeom prst="rect">
            <a:avLst/>
          </a:prstGeom>
        </p:spPr>
      </p:pic>
    </p:spTree>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623;p50">
            <a:extLst>
              <a:ext uri="{FF2B5EF4-FFF2-40B4-BE49-F238E27FC236}">
                <a16:creationId xmlns:a16="http://schemas.microsoft.com/office/drawing/2014/main" id="{F3827E74-9965-A061-797B-6C0AF021E272}"/>
              </a:ext>
            </a:extLst>
          </p:cNvPr>
          <p:cNvSpPr txBox="1">
            <a:spLocks/>
          </p:cNvSpPr>
          <p:nvPr/>
        </p:nvSpPr>
        <p:spPr>
          <a:xfrm>
            <a:off x="927697" y="172641"/>
            <a:ext cx="7702767" cy="592616"/>
          </a:xfrm>
          <a:prstGeom prst="rect">
            <a:avLst/>
          </a:prstGeom>
          <a:noFill/>
          <a:ln w="19050">
            <a:solidFill>
              <a:schemeClr val="accent5">
                <a:lumMod val="50000"/>
              </a:schemeClr>
            </a:solidFill>
          </a:ln>
        </p:spPr>
        <p:txBody>
          <a:bodyPr spcFirstLastPara="1" wrap="square" lIns="91425" tIns="0"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Archivo Black"/>
              <a:buNone/>
              <a:defRPr sz="3500" b="0" i="0" u="none" strike="noStrike" cap="none">
                <a:solidFill>
                  <a:schemeClr val="dk1"/>
                </a:solidFill>
                <a:latin typeface="Archivo Black"/>
                <a:ea typeface="Archivo Black"/>
                <a:cs typeface="Archivo Black"/>
                <a:sym typeface="Archivo Black"/>
              </a:defRPr>
            </a:lvl1pPr>
            <a:lvl2pPr marR="0" lvl="1" algn="l" rtl="0">
              <a:lnSpc>
                <a:spcPct val="100000"/>
              </a:lnSpc>
              <a:spcBef>
                <a:spcPts val="0"/>
              </a:spcBef>
              <a:spcAft>
                <a:spcPts val="0"/>
              </a:spcAft>
              <a:buClr>
                <a:schemeClr val="dk1"/>
              </a:buClr>
              <a:buSzPts val="3500"/>
              <a:buFont typeface="Archivo Black"/>
              <a:buNone/>
              <a:defRPr sz="3500" b="0" i="0" u="none" strike="noStrike" cap="none">
                <a:solidFill>
                  <a:schemeClr val="dk1"/>
                </a:solidFill>
                <a:latin typeface="Archivo Black"/>
                <a:ea typeface="Archivo Black"/>
                <a:cs typeface="Archivo Black"/>
                <a:sym typeface="Archivo Black"/>
              </a:defRPr>
            </a:lvl2pPr>
            <a:lvl3pPr marR="0" lvl="2" algn="l" rtl="0">
              <a:lnSpc>
                <a:spcPct val="100000"/>
              </a:lnSpc>
              <a:spcBef>
                <a:spcPts val="0"/>
              </a:spcBef>
              <a:spcAft>
                <a:spcPts val="0"/>
              </a:spcAft>
              <a:buClr>
                <a:schemeClr val="dk1"/>
              </a:buClr>
              <a:buSzPts val="3500"/>
              <a:buFont typeface="Archivo Black"/>
              <a:buNone/>
              <a:defRPr sz="3500" b="0" i="0" u="none" strike="noStrike" cap="none">
                <a:solidFill>
                  <a:schemeClr val="dk1"/>
                </a:solidFill>
                <a:latin typeface="Archivo Black"/>
                <a:ea typeface="Archivo Black"/>
                <a:cs typeface="Archivo Black"/>
                <a:sym typeface="Archivo Black"/>
              </a:defRPr>
            </a:lvl3pPr>
            <a:lvl4pPr marR="0" lvl="3" algn="l" rtl="0">
              <a:lnSpc>
                <a:spcPct val="100000"/>
              </a:lnSpc>
              <a:spcBef>
                <a:spcPts val="0"/>
              </a:spcBef>
              <a:spcAft>
                <a:spcPts val="0"/>
              </a:spcAft>
              <a:buClr>
                <a:schemeClr val="dk1"/>
              </a:buClr>
              <a:buSzPts val="3500"/>
              <a:buFont typeface="Archivo Black"/>
              <a:buNone/>
              <a:defRPr sz="3500" b="0" i="0" u="none" strike="noStrike" cap="none">
                <a:solidFill>
                  <a:schemeClr val="dk1"/>
                </a:solidFill>
                <a:latin typeface="Archivo Black"/>
                <a:ea typeface="Archivo Black"/>
                <a:cs typeface="Archivo Black"/>
                <a:sym typeface="Archivo Black"/>
              </a:defRPr>
            </a:lvl4pPr>
            <a:lvl5pPr marR="0" lvl="4" algn="l" rtl="0">
              <a:lnSpc>
                <a:spcPct val="100000"/>
              </a:lnSpc>
              <a:spcBef>
                <a:spcPts val="0"/>
              </a:spcBef>
              <a:spcAft>
                <a:spcPts val="0"/>
              </a:spcAft>
              <a:buClr>
                <a:schemeClr val="dk1"/>
              </a:buClr>
              <a:buSzPts val="3500"/>
              <a:buFont typeface="Archivo Black"/>
              <a:buNone/>
              <a:defRPr sz="3500" b="0" i="0" u="none" strike="noStrike" cap="none">
                <a:solidFill>
                  <a:schemeClr val="dk1"/>
                </a:solidFill>
                <a:latin typeface="Archivo Black"/>
                <a:ea typeface="Archivo Black"/>
                <a:cs typeface="Archivo Black"/>
                <a:sym typeface="Archivo Black"/>
              </a:defRPr>
            </a:lvl5pPr>
            <a:lvl6pPr marR="0" lvl="5" algn="l" rtl="0">
              <a:lnSpc>
                <a:spcPct val="100000"/>
              </a:lnSpc>
              <a:spcBef>
                <a:spcPts val="0"/>
              </a:spcBef>
              <a:spcAft>
                <a:spcPts val="0"/>
              </a:spcAft>
              <a:buClr>
                <a:schemeClr val="dk1"/>
              </a:buClr>
              <a:buSzPts val="3500"/>
              <a:buFont typeface="Archivo Black"/>
              <a:buNone/>
              <a:defRPr sz="3500" b="0" i="0" u="none" strike="noStrike" cap="none">
                <a:solidFill>
                  <a:schemeClr val="dk1"/>
                </a:solidFill>
                <a:latin typeface="Archivo Black"/>
                <a:ea typeface="Archivo Black"/>
                <a:cs typeface="Archivo Black"/>
                <a:sym typeface="Archivo Black"/>
              </a:defRPr>
            </a:lvl6pPr>
            <a:lvl7pPr marR="0" lvl="6" algn="l" rtl="0">
              <a:lnSpc>
                <a:spcPct val="100000"/>
              </a:lnSpc>
              <a:spcBef>
                <a:spcPts val="0"/>
              </a:spcBef>
              <a:spcAft>
                <a:spcPts val="0"/>
              </a:spcAft>
              <a:buClr>
                <a:schemeClr val="dk1"/>
              </a:buClr>
              <a:buSzPts val="3500"/>
              <a:buFont typeface="Archivo Black"/>
              <a:buNone/>
              <a:defRPr sz="3500" b="0" i="0" u="none" strike="noStrike" cap="none">
                <a:solidFill>
                  <a:schemeClr val="dk1"/>
                </a:solidFill>
                <a:latin typeface="Archivo Black"/>
                <a:ea typeface="Archivo Black"/>
                <a:cs typeface="Archivo Black"/>
                <a:sym typeface="Archivo Black"/>
              </a:defRPr>
            </a:lvl7pPr>
            <a:lvl8pPr marR="0" lvl="7" algn="l" rtl="0">
              <a:lnSpc>
                <a:spcPct val="100000"/>
              </a:lnSpc>
              <a:spcBef>
                <a:spcPts val="0"/>
              </a:spcBef>
              <a:spcAft>
                <a:spcPts val="0"/>
              </a:spcAft>
              <a:buClr>
                <a:schemeClr val="dk1"/>
              </a:buClr>
              <a:buSzPts val="3500"/>
              <a:buFont typeface="Archivo Black"/>
              <a:buNone/>
              <a:defRPr sz="3500" b="0" i="0" u="none" strike="noStrike" cap="none">
                <a:solidFill>
                  <a:schemeClr val="dk1"/>
                </a:solidFill>
                <a:latin typeface="Archivo Black"/>
                <a:ea typeface="Archivo Black"/>
                <a:cs typeface="Archivo Black"/>
                <a:sym typeface="Archivo Black"/>
              </a:defRPr>
            </a:lvl8pPr>
            <a:lvl9pPr marR="0" lvl="8" algn="l" rtl="0">
              <a:lnSpc>
                <a:spcPct val="100000"/>
              </a:lnSpc>
              <a:spcBef>
                <a:spcPts val="0"/>
              </a:spcBef>
              <a:spcAft>
                <a:spcPts val="0"/>
              </a:spcAft>
              <a:buClr>
                <a:schemeClr val="dk1"/>
              </a:buClr>
              <a:buSzPts val="3500"/>
              <a:buFont typeface="Archivo Black"/>
              <a:buNone/>
              <a:defRPr sz="3500" b="0" i="0" u="none" strike="noStrike" cap="none">
                <a:solidFill>
                  <a:schemeClr val="dk1"/>
                </a:solidFill>
                <a:latin typeface="Archivo Black"/>
                <a:ea typeface="Archivo Black"/>
                <a:cs typeface="Archivo Black"/>
                <a:sym typeface="Archivo Black"/>
              </a:defRPr>
            </a:lvl9pPr>
          </a:lstStyle>
          <a:p>
            <a:r>
              <a:rPr lang="vi-VN" sz="1800" b="1" dirty="0">
                <a:solidFill>
                  <a:schemeClr val="tx1">
                    <a:lumMod val="75000"/>
                    <a:lumOff val="25000"/>
                  </a:schemeClr>
                </a:solidFill>
                <a:latin typeface="+mj-lt"/>
              </a:rPr>
              <a:t>2.1. Những yêu cầu mới và sự lãnh đạo của Đảng Cộng sản Việt Nam đối với việc bảo vệ chủ quyền biển đảo trong những năm 2021-2023</a:t>
            </a:r>
            <a:endParaRPr lang="en-US" sz="1800" b="1" dirty="0">
              <a:solidFill>
                <a:schemeClr val="tx1">
                  <a:lumMod val="75000"/>
                  <a:lumOff val="25000"/>
                </a:schemeClr>
              </a:solidFill>
              <a:latin typeface="+mj-lt"/>
            </a:endParaRPr>
          </a:p>
        </p:txBody>
      </p:sp>
      <p:sp>
        <p:nvSpPr>
          <p:cNvPr id="7" name="TextBox 6">
            <a:extLst>
              <a:ext uri="{FF2B5EF4-FFF2-40B4-BE49-F238E27FC236}">
                <a16:creationId xmlns:a16="http://schemas.microsoft.com/office/drawing/2014/main" id="{43AAFA5E-7BF9-5969-EFB0-3331D3B6D48B}"/>
              </a:ext>
            </a:extLst>
          </p:cNvPr>
          <p:cNvSpPr txBox="1"/>
          <p:nvPr/>
        </p:nvSpPr>
        <p:spPr>
          <a:xfrm>
            <a:off x="513536" y="971312"/>
            <a:ext cx="8481874" cy="4370427"/>
          </a:xfrm>
          <a:prstGeom prst="rect">
            <a:avLst/>
          </a:prstGeom>
          <a:noFill/>
        </p:spPr>
        <p:txBody>
          <a:bodyPr wrap="square" rtlCol="0">
            <a:spAutoFit/>
          </a:bodyPr>
          <a:lstStyle/>
          <a:p>
            <a:pPr algn="just"/>
            <a:r>
              <a:rPr lang="vi-VN" sz="2000" b="1" i="1" kern="0" dirty="0">
                <a:solidFill>
                  <a:srgbClr val="000000"/>
                </a:solidFill>
                <a:effectLst/>
                <a:latin typeface="Times New Roman" panose="02020603050405020304" pitchFamily="18" charset="0"/>
                <a:ea typeface="等线 Light" panose="02010600030101010101" pitchFamily="2" charset="-122"/>
                <a:cs typeface="Times New Roman" panose="02020603050405020304" pitchFamily="18" charset="0"/>
              </a:rPr>
              <a:t>2.1.1. Những yêu cầu mới và chủ trương của Đảng Cộng sản Việt Nam </a:t>
            </a:r>
            <a:endParaRPr lang="vi-VN" sz="2000" b="1" i="1" dirty="0">
              <a:latin typeface="Times New Roman" panose="02020603050405020304" pitchFamily="18" charset="0"/>
              <a:ea typeface="等线 Light" panose="02010600030101010101" pitchFamily="2" charset="-122"/>
              <a:cs typeface="Times New Roman" panose="02020603050405020304" pitchFamily="18" charset="0"/>
            </a:endParaRPr>
          </a:p>
          <a:p>
            <a:pPr algn="just"/>
            <a:r>
              <a:rPr lang="vi-VN" sz="2000" dirty="0">
                <a:solidFill>
                  <a:srgbClr val="1F3863"/>
                </a:solidFill>
                <a:effectLst/>
                <a:latin typeface="Times New Roman" panose="02020603050405020304" pitchFamily="18" charset="0"/>
                <a:ea typeface="等线 Light" panose="02010600030101010101" pitchFamily="2" charset="-122"/>
                <a:cs typeface="Times New Roman" panose="02020603050405020304" pitchFamily="18" charset="0"/>
              </a:rPr>
              <a:t>* Y</a:t>
            </a:r>
            <a:r>
              <a:rPr lang="vi-VN" sz="2000" kern="0" dirty="0">
                <a:solidFill>
                  <a:srgbClr val="000000"/>
                </a:solidFill>
                <a:effectLst/>
                <a:latin typeface="Times New Roman" panose="02020603050405020304" pitchFamily="18" charset="0"/>
                <a:ea typeface="等线 Light" panose="02010600030101010101" pitchFamily="2" charset="-122"/>
                <a:cs typeface="Times New Roman" panose="02020603050405020304" pitchFamily="18" charset="0"/>
              </a:rPr>
              <a:t>êu cầu mới đối với công tác bảo vệ chủ quyền biển đảo: </a:t>
            </a:r>
          </a:p>
          <a:p>
            <a:pPr algn="just"/>
            <a:r>
              <a:rPr lang="vi-VN" sz="2000" dirty="0">
                <a:latin typeface="Times New Roman" panose="02020603050405020304" pitchFamily="18" charset="0"/>
                <a:ea typeface="等线 Light" panose="02010600030101010101" pitchFamily="2" charset="-122"/>
                <a:cs typeface="Times New Roman" panose="02020603050405020304" pitchFamily="18" charset="0"/>
              </a:rPr>
              <a:t>- X</a:t>
            </a:r>
            <a:r>
              <a:rPr lang="vi-VN" sz="2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 thế toàn cầu hóa và khu vực hóa phát triển mạnh mẽ, cạnh tranh chiến lược giữa các nước lớn ngày càng gay gắt. Khu vực châu Á - Thái Bình Dương trở thành khu vực phát triển năng động của thế giới, thu hút sự quan tâm của nhiều nước lớn. </a:t>
            </a:r>
            <a:endParaRPr lang="vi-VN" sz="20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vi-VN" sz="2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Biển Đông hiện nay trở thành “nút giao” liên kết hai mảng không gian quan trọng của thế giới là Thái Bình Dương và Ấn Độ Dương</a:t>
            </a:r>
            <a:endParaRPr lang="vi-VN" sz="2000" kern="0" dirty="0">
              <a:solidFill>
                <a:srgbClr val="000000"/>
              </a:solidFill>
              <a:effectLst/>
              <a:latin typeface="Times New Roman" panose="02020603050405020304" pitchFamily="18" charset="0"/>
              <a:ea typeface="等线 Light" panose="02010600030101010101" pitchFamily="2" charset="-122"/>
              <a:cs typeface="Times New Roman" panose="02020603050405020304" pitchFamily="18" charset="0"/>
            </a:endParaRPr>
          </a:p>
          <a:p>
            <a:pPr algn="just"/>
            <a:r>
              <a:rPr lang="vi-VN" sz="2000" dirty="0">
                <a:latin typeface="Times New Roman" panose="02020603050405020304" pitchFamily="18" charset="0"/>
                <a:ea typeface="等线 Light" panose="02010600030101010101" pitchFamily="2" charset="-122"/>
                <a:cs typeface="Times New Roman" panose="02020603050405020304" pitchFamily="18" charset="0"/>
              </a:rPr>
              <a:t>* Chủ trương của Đảng Cộng sản Việt Nam về bảo vệ chủ quyền biển đảo từ năm 2021 đến 2023:</a:t>
            </a:r>
          </a:p>
          <a:p>
            <a:pPr marL="342900" indent="-342900" algn="just">
              <a:buFontTx/>
              <a:buChar char="-"/>
            </a:pPr>
            <a:r>
              <a:rPr lang="vi-VN" sz="2000" dirty="0">
                <a:latin typeface="Times New Roman" panose="02020603050405020304" pitchFamily="18" charset="0"/>
                <a:ea typeface="等线 Light" panose="02010600030101010101" pitchFamily="2" charset="-122"/>
                <a:cs typeface="Times New Roman" panose="02020603050405020304" pitchFamily="18" charset="0"/>
              </a:rPr>
              <a:t>Mục tiêu:</a:t>
            </a:r>
          </a:p>
          <a:p>
            <a:pPr marL="342900" indent="-342900" algn="just">
              <a:buFontTx/>
              <a:buChar char="-"/>
            </a:pPr>
            <a:r>
              <a:rPr lang="vi-VN" sz="2000" dirty="0">
                <a:latin typeface="Times New Roman" panose="02020603050405020304" pitchFamily="18" charset="0"/>
                <a:ea typeface="等线 Light" panose="02010600030101010101" pitchFamily="2" charset="-122"/>
                <a:cs typeface="Times New Roman" panose="02020603050405020304" pitchFamily="18" charset="0"/>
              </a:rPr>
              <a:t>Giải pháp: </a:t>
            </a:r>
          </a:p>
          <a:p>
            <a:pPr algn="just"/>
            <a:endParaRPr lang="vi-VN" sz="2000" dirty="0">
              <a:latin typeface="Times New Roman" panose="02020603050405020304" pitchFamily="18" charset="0"/>
              <a:ea typeface="等线 Light" panose="02010600030101010101" pitchFamily="2" charset="-122"/>
              <a:cs typeface="Times New Roman" panose="02020603050405020304" pitchFamily="18" charset="0"/>
            </a:endParaRPr>
          </a:p>
          <a:p>
            <a:pPr algn="just"/>
            <a:endParaRPr lang="vi-VN" sz="1800" b="1" dirty="0">
              <a:solidFill>
                <a:srgbClr val="1F3863"/>
              </a:solidFill>
              <a:effectLst/>
              <a:latin typeface="Calibri Light" panose="020F0302020204030204" pitchFamily="34" charset="0"/>
              <a:ea typeface="等线 Light" panose="02010600030101010101" pitchFamily="2" charset="-122"/>
              <a:cs typeface="Times New Roman" panose="02020603050405020304" pitchFamily="18" charset="0"/>
            </a:endParaRPr>
          </a:p>
        </p:txBody>
      </p:sp>
      <p:pic>
        <p:nvPicPr>
          <p:cNvPr id="8" name="Picture 7">
            <a:extLst>
              <a:ext uri="{FF2B5EF4-FFF2-40B4-BE49-F238E27FC236}">
                <a16:creationId xmlns:a16="http://schemas.microsoft.com/office/drawing/2014/main" id="{A611080F-A5B4-883D-6A23-A656559B5FAF}"/>
              </a:ext>
            </a:extLst>
          </p:cNvPr>
          <p:cNvPicPr>
            <a:picLocks noChangeAspect="1"/>
          </p:cNvPicPr>
          <p:nvPr/>
        </p:nvPicPr>
        <p:blipFill>
          <a:blip r:embed="rId2"/>
          <a:stretch>
            <a:fillRect/>
          </a:stretch>
        </p:blipFill>
        <p:spPr>
          <a:xfrm>
            <a:off x="98771" y="172641"/>
            <a:ext cx="621846" cy="554784"/>
          </a:xfrm>
          <a:prstGeom prst="rect">
            <a:avLst/>
          </a:prstGeom>
        </p:spPr>
      </p:pic>
    </p:spTree>
    <p:extLst>
      <p:ext uri="{BB962C8B-B14F-4D97-AF65-F5344CB8AC3E}">
        <p14:creationId xmlns:p14="http://schemas.microsoft.com/office/powerpoint/2010/main" val="247582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6A5A022-4A4A-BF56-B5C0-FEDA60044D5F}"/>
              </a:ext>
            </a:extLst>
          </p:cNvPr>
          <p:cNvSpPr txBox="1"/>
          <p:nvPr/>
        </p:nvSpPr>
        <p:spPr>
          <a:xfrm>
            <a:off x="822960" y="582930"/>
            <a:ext cx="8193078" cy="369332"/>
          </a:xfrm>
          <a:prstGeom prst="rect">
            <a:avLst/>
          </a:prstGeom>
          <a:noFill/>
        </p:spPr>
        <p:txBody>
          <a:bodyPr wrap="square" rtlCol="0">
            <a:spAutoFit/>
          </a:bodyPr>
          <a:lstStyle/>
          <a:p>
            <a:r>
              <a:rPr lang="vi-VN" sz="1800" b="1" dirty="0">
                <a:solidFill>
                  <a:schemeClr val="tx1">
                    <a:lumMod val="90000"/>
                    <a:lumOff val="10000"/>
                  </a:schemeClr>
                </a:solidFill>
                <a:latin typeface="+mj-lt"/>
              </a:rPr>
              <a:t>2.1.2 Sự chỉ đạo bảo vệ chủ quyền biển đảo Tổ quốc của Đảng Cộng sản Việt Nam </a:t>
            </a:r>
            <a:endParaRPr lang="en-US" sz="1800" b="1" dirty="0">
              <a:solidFill>
                <a:schemeClr val="tx1">
                  <a:lumMod val="90000"/>
                  <a:lumOff val="10000"/>
                </a:schemeClr>
              </a:solidFill>
              <a:latin typeface="+mj-lt"/>
            </a:endParaRPr>
          </a:p>
        </p:txBody>
      </p:sp>
      <p:sp>
        <p:nvSpPr>
          <p:cNvPr id="6" name="TextBox 5">
            <a:extLst>
              <a:ext uri="{FF2B5EF4-FFF2-40B4-BE49-F238E27FC236}">
                <a16:creationId xmlns:a16="http://schemas.microsoft.com/office/drawing/2014/main" id="{EE048AD7-8943-51DC-EA06-3BE332256928}"/>
              </a:ext>
            </a:extLst>
          </p:cNvPr>
          <p:cNvSpPr txBox="1"/>
          <p:nvPr/>
        </p:nvSpPr>
        <p:spPr>
          <a:xfrm>
            <a:off x="613545" y="1139536"/>
            <a:ext cx="8193078" cy="3077766"/>
          </a:xfrm>
          <a:prstGeom prst="rect">
            <a:avLst/>
          </a:prstGeom>
          <a:noFill/>
        </p:spPr>
        <p:txBody>
          <a:bodyPr wrap="square" rtlCol="0">
            <a:spAutoFit/>
          </a:bodyPr>
          <a:lstStyle/>
          <a:p>
            <a:pPr algn="just"/>
            <a:r>
              <a:rPr lang="vi-VN" sz="2400" kern="0" dirty="0">
                <a:solidFill>
                  <a:srgbClr val="000000"/>
                </a:solidFill>
                <a:effectLst/>
                <a:latin typeface="Times New Roman" panose="02020603050405020304" pitchFamily="18" charset="0"/>
                <a:ea typeface="等线 Light" panose="02010600030101010101" pitchFamily="2" charset="-122"/>
                <a:cs typeface="Times New Roman" panose="02020603050405020304" pitchFamily="18" charset="0"/>
              </a:rPr>
              <a:t>-    Tiếp tục xây dựng lực lượng bảo vệ chủ quyền biển đảo ngày càng mạnh và hiện đại. </a:t>
            </a:r>
          </a:p>
          <a:p>
            <a:pPr marL="285750" indent="-285750" algn="just">
              <a:buFontTx/>
              <a:buChar char="-"/>
            </a:pPr>
            <a:r>
              <a:rPr lang="en-US" sz="2400" kern="0" spc="-40" dirty="0" err="1">
                <a:solidFill>
                  <a:srgbClr val="000000"/>
                </a:solidFill>
                <a:effectLst/>
                <a:latin typeface="Times New Roman" panose="02020603050405020304" pitchFamily="18" charset="0"/>
                <a:ea typeface="等线 Light" panose="02010600030101010101" pitchFamily="2" charset="-122"/>
                <a:cs typeface="Times New Roman" panose="02020603050405020304" pitchFamily="18" charset="0"/>
              </a:rPr>
              <a:t>Chỉ</a:t>
            </a:r>
            <a:r>
              <a:rPr lang="en-US" sz="2400" kern="0" spc="-40" dirty="0">
                <a:solidFill>
                  <a:srgbClr val="000000"/>
                </a:solidFill>
                <a:effectLst/>
                <a:latin typeface="Times New Roman" panose="02020603050405020304" pitchFamily="18" charset="0"/>
                <a:ea typeface="等线 Light" panose="02010600030101010101" pitchFamily="2" charset="-122"/>
                <a:cs typeface="Times New Roman" panose="02020603050405020304" pitchFamily="18" charset="0"/>
              </a:rPr>
              <a:t> </a:t>
            </a:r>
            <a:r>
              <a:rPr lang="en-US" sz="2400" kern="0" spc="-40" dirty="0" err="1">
                <a:solidFill>
                  <a:srgbClr val="000000"/>
                </a:solidFill>
                <a:effectLst/>
                <a:latin typeface="Times New Roman" panose="02020603050405020304" pitchFamily="18" charset="0"/>
                <a:ea typeface="等线 Light" panose="02010600030101010101" pitchFamily="2" charset="-122"/>
                <a:cs typeface="Times New Roman" panose="02020603050405020304" pitchFamily="18" charset="0"/>
              </a:rPr>
              <a:t>đạo</a:t>
            </a:r>
            <a:r>
              <a:rPr lang="en-US" sz="2400" kern="0" spc="-40" dirty="0">
                <a:solidFill>
                  <a:srgbClr val="000000"/>
                </a:solidFill>
                <a:effectLst/>
                <a:latin typeface="Times New Roman" panose="02020603050405020304" pitchFamily="18" charset="0"/>
                <a:ea typeface="等线 Light" panose="02010600030101010101" pitchFamily="2" charset="-122"/>
                <a:cs typeface="Times New Roman" panose="02020603050405020304" pitchFamily="18" charset="0"/>
              </a:rPr>
              <a:t> </a:t>
            </a:r>
            <a:r>
              <a:rPr lang="en-US" sz="2400" kern="0" spc="-40" dirty="0" err="1">
                <a:solidFill>
                  <a:srgbClr val="000000"/>
                </a:solidFill>
                <a:effectLst/>
                <a:latin typeface="Times New Roman" panose="02020603050405020304" pitchFamily="18" charset="0"/>
                <a:ea typeface="等线 Light" panose="02010600030101010101" pitchFamily="2" charset="-122"/>
                <a:cs typeface="Times New Roman" panose="02020603050405020304" pitchFamily="18" charset="0"/>
              </a:rPr>
              <a:t>kết</a:t>
            </a:r>
            <a:r>
              <a:rPr lang="en-US" sz="2400" kern="0" spc="-40" dirty="0">
                <a:solidFill>
                  <a:srgbClr val="000000"/>
                </a:solidFill>
                <a:effectLst/>
                <a:latin typeface="Times New Roman" panose="02020603050405020304" pitchFamily="18" charset="0"/>
                <a:ea typeface="等线 Light" panose="02010600030101010101" pitchFamily="2" charset="-122"/>
                <a:cs typeface="Times New Roman" panose="02020603050405020304" pitchFamily="18" charset="0"/>
              </a:rPr>
              <a:t> </a:t>
            </a:r>
            <a:r>
              <a:rPr lang="en-US" sz="2400" kern="0" spc="-40" dirty="0" err="1">
                <a:solidFill>
                  <a:srgbClr val="000000"/>
                </a:solidFill>
                <a:effectLst/>
                <a:latin typeface="Times New Roman" panose="02020603050405020304" pitchFamily="18" charset="0"/>
                <a:ea typeface="等线 Light" panose="02010600030101010101" pitchFamily="2" charset="-122"/>
                <a:cs typeface="Times New Roman" panose="02020603050405020304" pitchFamily="18" charset="0"/>
              </a:rPr>
              <a:t>hợp</a:t>
            </a:r>
            <a:r>
              <a:rPr lang="en-US" sz="2400" kern="0" spc="-40" dirty="0">
                <a:solidFill>
                  <a:srgbClr val="000000"/>
                </a:solidFill>
                <a:effectLst/>
                <a:latin typeface="Times New Roman" panose="02020603050405020304" pitchFamily="18" charset="0"/>
                <a:ea typeface="等线 Light" panose="02010600030101010101" pitchFamily="2" charset="-122"/>
                <a:cs typeface="Times New Roman" panose="02020603050405020304" pitchFamily="18" charset="0"/>
              </a:rPr>
              <a:t> </a:t>
            </a:r>
            <a:r>
              <a:rPr lang="en-US" sz="2400" kern="0" spc="-40" dirty="0" err="1">
                <a:solidFill>
                  <a:srgbClr val="000000"/>
                </a:solidFill>
                <a:effectLst/>
                <a:latin typeface="Times New Roman" panose="02020603050405020304" pitchFamily="18" charset="0"/>
                <a:ea typeface="等线 Light" panose="02010600030101010101" pitchFamily="2" charset="-122"/>
                <a:cs typeface="Times New Roman" panose="02020603050405020304" pitchFamily="18" charset="0"/>
              </a:rPr>
              <a:t>chặt</a:t>
            </a:r>
            <a:r>
              <a:rPr lang="en-US" sz="2400" kern="0" spc="-40" dirty="0">
                <a:solidFill>
                  <a:srgbClr val="000000"/>
                </a:solidFill>
                <a:effectLst/>
                <a:latin typeface="Times New Roman" panose="02020603050405020304" pitchFamily="18" charset="0"/>
                <a:ea typeface="等线 Light" panose="02010600030101010101" pitchFamily="2" charset="-122"/>
                <a:cs typeface="Times New Roman" panose="02020603050405020304" pitchFamily="18" charset="0"/>
              </a:rPr>
              <a:t> </a:t>
            </a:r>
            <a:r>
              <a:rPr lang="en-US" sz="2400" kern="0" spc="-40" dirty="0" err="1">
                <a:solidFill>
                  <a:srgbClr val="000000"/>
                </a:solidFill>
                <a:effectLst/>
                <a:latin typeface="Times New Roman" panose="02020603050405020304" pitchFamily="18" charset="0"/>
                <a:ea typeface="等线 Light" panose="02010600030101010101" pitchFamily="2" charset="-122"/>
                <a:cs typeface="Times New Roman" panose="02020603050405020304" pitchFamily="18" charset="0"/>
              </a:rPr>
              <a:t>chẽ</a:t>
            </a:r>
            <a:r>
              <a:rPr lang="en-US" sz="2400" kern="0" spc="-40" dirty="0">
                <a:solidFill>
                  <a:srgbClr val="000000"/>
                </a:solidFill>
                <a:effectLst/>
                <a:latin typeface="Times New Roman" panose="02020603050405020304" pitchFamily="18" charset="0"/>
                <a:ea typeface="等线 Light" panose="02010600030101010101" pitchFamily="2" charset="-122"/>
                <a:cs typeface="Times New Roman" panose="02020603050405020304" pitchFamily="18" charset="0"/>
              </a:rPr>
              <a:t> </a:t>
            </a:r>
            <a:r>
              <a:rPr lang="en-US" sz="2400" kern="0" spc="-40" dirty="0" err="1">
                <a:solidFill>
                  <a:srgbClr val="000000"/>
                </a:solidFill>
                <a:effectLst/>
                <a:latin typeface="Times New Roman" panose="02020603050405020304" pitchFamily="18" charset="0"/>
                <a:ea typeface="等线 Light" panose="02010600030101010101" pitchFamily="2" charset="-122"/>
                <a:cs typeface="Times New Roman" panose="02020603050405020304" pitchFamily="18" charset="0"/>
              </a:rPr>
              <a:t>phát</a:t>
            </a:r>
            <a:r>
              <a:rPr lang="en-US" sz="2400" kern="0" spc="-40" dirty="0">
                <a:solidFill>
                  <a:srgbClr val="000000"/>
                </a:solidFill>
                <a:effectLst/>
                <a:latin typeface="Times New Roman" panose="02020603050405020304" pitchFamily="18" charset="0"/>
                <a:ea typeface="等线 Light" panose="02010600030101010101" pitchFamily="2" charset="-122"/>
                <a:cs typeface="Times New Roman" panose="02020603050405020304" pitchFamily="18" charset="0"/>
              </a:rPr>
              <a:t> </a:t>
            </a:r>
            <a:r>
              <a:rPr lang="en-US" sz="2400" kern="0" spc="-40" dirty="0" err="1">
                <a:solidFill>
                  <a:srgbClr val="000000"/>
                </a:solidFill>
                <a:effectLst/>
                <a:latin typeface="Times New Roman" panose="02020603050405020304" pitchFamily="18" charset="0"/>
                <a:ea typeface="等线 Light" panose="02010600030101010101" pitchFamily="2" charset="-122"/>
                <a:cs typeface="Times New Roman" panose="02020603050405020304" pitchFamily="18" charset="0"/>
              </a:rPr>
              <a:t>triển</a:t>
            </a:r>
            <a:r>
              <a:rPr lang="en-US" sz="2400" kern="0" spc="-40" dirty="0">
                <a:solidFill>
                  <a:srgbClr val="000000"/>
                </a:solidFill>
                <a:effectLst/>
                <a:latin typeface="Times New Roman" panose="02020603050405020304" pitchFamily="18" charset="0"/>
                <a:ea typeface="等线 Light" panose="02010600030101010101" pitchFamily="2" charset="-122"/>
                <a:cs typeface="Times New Roman" panose="02020603050405020304" pitchFamily="18" charset="0"/>
              </a:rPr>
              <a:t> </a:t>
            </a:r>
            <a:r>
              <a:rPr lang="en-US" sz="2400" kern="0" spc="-40" dirty="0" err="1">
                <a:solidFill>
                  <a:srgbClr val="000000"/>
                </a:solidFill>
                <a:effectLst/>
                <a:latin typeface="Times New Roman" panose="02020603050405020304" pitchFamily="18" charset="0"/>
                <a:ea typeface="等线 Light" panose="02010600030101010101" pitchFamily="2" charset="-122"/>
                <a:cs typeface="Times New Roman" panose="02020603050405020304" pitchFamily="18" charset="0"/>
              </a:rPr>
              <a:t>kinh</a:t>
            </a:r>
            <a:r>
              <a:rPr lang="en-US" sz="2400" kern="0" spc="-40" dirty="0">
                <a:solidFill>
                  <a:srgbClr val="000000"/>
                </a:solidFill>
                <a:effectLst/>
                <a:latin typeface="Times New Roman" panose="02020603050405020304" pitchFamily="18" charset="0"/>
                <a:ea typeface="等线 Light" panose="02010600030101010101" pitchFamily="2" charset="-122"/>
                <a:cs typeface="Times New Roman" panose="02020603050405020304" pitchFamily="18" charset="0"/>
              </a:rPr>
              <a:t> </a:t>
            </a:r>
            <a:r>
              <a:rPr lang="en-US" sz="2400" kern="0" spc="-40" dirty="0" err="1">
                <a:solidFill>
                  <a:srgbClr val="000000"/>
                </a:solidFill>
                <a:effectLst/>
                <a:latin typeface="Times New Roman" panose="02020603050405020304" pitchFamily="18" charset="0"/>
                <a:ea typeface="等线 Light" panose="02010600030101010101" pitchFamily="2" charset="-122"/>
                <a:cs typeface="Times New Roman" panose="02020603050405020304" pitchFamily="18" charset="0"/>
              </a:rPr>
              <a:t>tế</a:t>
            </a:r>
            <a:r>
              <a:rPr lang="en-US" sz="2400" kern="0" spc="-40" dirty="0">
                <a:solidFill>
                  <a:srgbClr val="000000"/>
                </a:solidFill>
                <a:effectLst/>
                <a:latin typeface="Times New Roman" panose="02020603050405020304" pitchFamily="18" charset="0"/>
                <a:ea typeface="等线 Light" panose="02010600030101010101" pitchFamily="2" charset="-122"/>
                <a:cs typeface="Times New Roman" panose="02020603050405020304" pitchFamily="18" charset="0"/>
              </a:rPr>
              <a:t> </a:t>
            </a:r>
            <a:r>
              <a:rPr lang="en-US" sz="2400" kern="0" spc="-40" dirty="0" err="1">
                <a:solidFill>
                  <a:srgbClr val="000000"/>
                </a:solidFill>
                <a:effectLst/>
                <a:latin typeface="Times New Roman" panose="02020603050405020304" pitchFamily="18" charset="0"/>
                <a:ea typeface="等线 Light" panose="02010600030101010101" pitchFamily="2" charset="-122"/>
                <a:cs typeface="Times New Roman" panose="02020603050405020304" pitchFamily="18" charset="0"/>
              </a:rPr>
              <a:t>với</a:t>
            </a:r>
            <a:r>
              <a:rPr lang="en-US" sz="2400" kern="0" spc="-40" dirty="0">
                <a:solidFill>
                  <a:srgbClr val="000000"/>
                </a:solidFill>
                <a:effectLst/>
                <a:latin typeface="Times New Roman" panose="02020603050405020304" pitchFamily="18" charset="0"/>
                <a:ea typeface="等线 Light" panose="02010600030101010101" pitchFamily="2" charset="-122"/>
                <a:cs typeface="Times New Roman" panose="02020603050405020304" pitchFamily="18" charset="0"/>
              </a:rPr>
              <a:t> </a:t>
            </a:r>
            <a:r>
              <a:rPr lang="en-US" sz="2400" kern="0" spc="-40" dirty="0" err="1">
                <a:solidFill>
                  <a:srgbClr val="000000"/>
                </a:solidFill>
                <a:effectLst/>
                <a:latin typeface="Times New Roman" panose="02020603050405020304" pitchFamily="18" charset="0"/>
                <a:ea typeface="等线 Light" panose="02010600030101010101" pitchFamily="2" charset="-122"/>
                <a:cs typeface="Times New Roman" panose="02020603050405020304" pitchFamily="18" charset="0"/>
              </a:rPr>
              <a:t>đảm</a:t>
            </a:r>
            <a:r>
              <a:rPr lang="en-US" sz="2400" kern="0" spc="-40" dirty="0">
                <a:solidFill>
                  <a:srgbClr val="000000"/>
                </a:solidFill>
                <a:effectLst/>
                <a:latin typeface="Times New Roman" panose="02020603050405020304" pitchFamily="18" charset="0"/>
                <a:ea typeface="等线 Light" panose="02010600030101010101" pitchFamily="2" charset="-122"/>
                <a:cs typeface="Times New Roman" panose="02020603050405020304" pitchFamily="18" charset="0"/>
              </a:rPr>
              <a:t> </a:t>
            </a:r>
            <a:r>
              <a:rPr lang="en-US" sz="2400" kern="0" spc="-40" dirty="0" err="1">
                <a:solidFill>
                  <a:srgbClr val="000000"/>
                </a:solidFill>
                <a:effectLst/>
                <a:latin typeface="Times New Roman" panose="02020603050405020304" pitchFamily="18" charset="0"/>
                <a:ea typeface="等线 Light" panose="02010600030101010101" pitchFamily="2" charset="-122"/>
                <a:cs typeface="Times New Roman" panose="02020603050405020304" pitchFamily="18" charset="0"/>
              </a:rPr>
              <a:t>bảo</a:t>
            </a:r>
            <a:r>
              <a:rPr lang="en-US" sz="2400" kern="0" spc="-40" dirty="0">
                <a:solidFill>
                  <a:srgbClr val="000000"/>
                </a:solidFill>
                <a:effectLst/>
                <a:latin typeface="Times New Roman" panose="02020603050405020304" pitchFamily="18" charset="0"/>
                <a:ea typeface="等线 Light" panose="02010600030101010101" pitchFamily="2" charset="-122"/>
                <a:cs typeface="Times New Roman" panose="02020603050405020304" pitchFamily="18" charset="0"/>
              </a:rPr>
              <a:t> </a:t>
            </a:r>
            <a:r>
              <a:rPr lang="en-US" sz="2400" kern="0" spc="-40" dirty="0" err="1">
                <a:solidFill>
                  <a:srgbClr val="000000"/>
                </a:solidFill>
                <a:effectLst/>
                <a:latin typeface="Times New Roman" panose="02020603050405020304" pitchFamily="18" charset="0"/>
                <a:ea typeface="等线 Light" panose="02010600030101010101" pitchFamily="2" charset="-122"/>
                <a:cs typeface="Times New Roman" panose="02020603050405020304" pitchFamily="18" charset="0"/>
              </a:rPr>
              <a:t>quốc</a:t>
            </a:r>
            <a:r>
              <a:rPr lang="en-US" sz="2400" kern="0" spc="-40" dirty="0">
                <a:solidFill>
                  <a:srgbClr val="000000"/>
                </a:solidFill>
                <a:effectLst/>
                <a:latin typeface="Times New Roman" panose="02020603050405020304" pitchFamily="18" charset="0"/>
                <a:ea typeface="等线 Light" panose="02010600030101010101" pitchFamily="2" charset="-122"/>
                <a:cs typeface="Times New Roman" panose="02020603050405020304" pitchFamily="18" charset="0"/>
              </a:rPr>
              <a:t> </a:t>
            </a:r>
            <a:r>
              <a:rPr lang="en-US" sz="2400" kern="0" spc="-40" dirty="0" err="1">
                <a:solidFill>
                  <a:srgbClr val="000000"/>
                </a:solidFill>
                <a:effectLst/>
                <a:latin typeface="Times New Roman" panose="02020603050405020304" pitchFamily="18" charset="0"/>
                <a:ea typeface="等线 Light" panose="02010600030101010101" pitchFamily="2" charset="-122"/>
                <a:cs typeface="Times New Roman" panose="02020603050405020304" pitchFamily="18" charset="0"/>
              </a:rPr>
              <a:t>phòng</a:t>
            </a:r>
            <a:r>
              <a:rPr lang="en-US" sz="2400" kern="0" spc="-40" dirty="0">
                <a:solidFill>
                  <a:srgbClr val="000000"/>
                </a:solidFill>
                <a:effectLst/>
                <a:latin typeface="Times New Roman" panose="02020603050405020304" pitchFamily="18" charset="0"/>
                <a:ea typeface="等线 Light" panose="02010600030101010101" pitchFamily="2" charset="-122"/>
                <a:cs typeface="Times New Roman" panose="02020603050405020304" pitchFamily="18" charset="0"/>
              </a:rPr>
              <a:t>, an </a:t>
            </a:r>
            <a:r>
              <a:rPr lang="en-US" sz="2400" kern="0" spc="-40" dirty="0" err="1">
                <a:solidFill>
                  <a:srgbClr val="000000"/>
                </a:solidFill>
                <a:effectLst/>
                <a:latin typeface="Times New Roman" panose="02020603050405020304" pitchFamily="18" charset="0"/>
                <a:ea typeface="等线 Light" panose="02010600030101010101" pitchFamily="2" charset="-122"/>
                <a:cs typeface="Times New Roman" panose="02020603050405020304" pitchFamily="18" charset="0"/>
              </a:rPr>
              <a:t>ninh</a:t>
            </a:r>
            <a:r>
              <a:rPr lang="en-US" sz="2400" kern="0" spc="-40" dirty="0">
                <a:solidFill>
                  <a:srgbClr val="000000"/>
                </a:solidFill>
                <a:effectLst/>
                <a:latin typeface="Times New Roman" panose="02020603050405020304" pitchFamily="18" charset="0"/>
                <a:ea typeface="等线 Light" panose="02010600030101010101" pitchFamily="2" charset="-122"/>
                <a:cs typeface="Times New Roman" panose="02020603050405020304" pitchFamily="18" charset="0"/>
              </a:rPr>
              <a:t> </a:t>
            </a:r>
            <a:r>
              <a:rPr lang="en-US" sz="2400" kern="0" spc="-40" dirty="0" err="1">
                <a:solidFill>
                  <a:srgbClr val="000000"/>
                </a:solidFill>
                <a:effectLst/>
                <a:latin typeface="Times New Roman" panose="02020603050405020304" pitchFamily="18" charset="0"/>
                <a:ea typeface="等线 Light" panose="02010600030101010101" pitchFamily="2" charset="-122"/>
                <a:cs typeface="Times New Roman" panose="02020603050405020304" pitchFamily="18" charset="0"/>
              </a:rPr>
              <a:t>trên</a:t>
            </a:r>
            <a:r>
              <a:rPr lang="en-US" sz="2400" kern="0" spc="-40" dirty="0">
                <a:solidFill>
                  <a:srgbClr val="000000"/>
                </a:solidFill>
                <a:effectLst/>
                <a:latin typeface="Times New Roman" panose="02020603050405020304" pitchFamily="18" charset="0"/>
                <a:ea typeface="等线 Light" panose="02010600030101010101" pitchFamily="2" charset="-122"/>
                <a:cs typeface="Times New Roman" panose="02020603050405020304" pitchFamily="18" charset="0"/>
              </a:rPr>
              <a:t> </a:t>
            </a:r>
            <a:r>
              <a:rPr lang="en-US" sz="2400" kern="0" spc="-40" dirty="0" err="1">
                <a:solidFill>
                  <a:srgbClr val="000000"/>
                </a:solidFill>
                <a:effectLst/>
                <a:latin typeface="Times New Roman" panose="02020603050405020304" pitchFamily="18" charset="0"/>
                <a:ea typeface="等线 Light" panose="02010600030101010101" pitchFamily="2" charset="-122"/>
                <a:cs typeface="Times New Roman" panose="02020603050405020304" pitchFamily="18" charset="0"/>
              </a:rPr>
              <a:t>biển</a:t>
            </a:r>
            <a:endParaRPr lang="vi-VN" sz="2400" kern="0" spc="-40" dirty="0">
              <a:solidFill>
                <a:srgbClr val="000000"/>
              </a:solidFill>
              <a:effectLst/>
              <a:latin typeface="Times New Roman" panose="02020603050405020304" pitchFamily="18" charset="0"/>
              <a:ea typeface="等线 Light" panose="02010600030101010101" pitchFamily="2" charset="-122"/>
              <a:cs typeface="Times New Roman" panose="02020603050405020304" pitchFamily="18" charset="0"/>
            </a:endParaRPr>
          </a:p>
          <a:p>
            <a:pPr algn="just"/>
            <a:r>
              <a:rPr lang="vi-VN" sz="2400" kern="0" dirty="0">
                <a:solidFill>
                  <a:srgbClr val="000000"/>
                </a:solidFill>
                <a:effectLst/>
                <a:latin typeface="Times New Roman" panose="02020603050405020304" pitchFamily="18" charset="0"/>
                <a:ea typeface="等线 Light" panose="02010600030101010101" pitchFamily="2" charset="-122"/>
                <a:cs typeface="Times New Roman" panose="02020603050405020304" pitchFamily="18" charset="0"/>
              </a:rPr>
              <a:t>-    </a:t>
            </a:r>
            <a:r>
              <a:rPr lang="vi-VN" sz="2400" kern="0" spc="-40" dirty="0">
                <a:solidFill>
                  <a:srgbClr val="000000"/>
                </a:solidFill>
                <a:effectLst/>
                <a:latin typeface="Times New Roman" panose="02020603050405020304" pitchFamily="18" charset="0"/>
                <a:ea typeface="等线 Light" panose="02010600030101010101" pitchFamily="2" charset="-122"/>
                <a:cs typeface="Times New Roman" panose="02020603050405020304" pitchFamily="18" charset="0"/>
              </a:rPr>
              <a:t>Chỉ đạo tăng cường hợp tác quốc tế trong việc bảo vệ chủ quyền quốc gia trên biển</a:t>
            </a:r>
            <a:endParaRPr lang="vi-VN" sz="2400" dirty="0">
              <a:effectLst/>
              <a:latin typeface="Times New Roman" panose="02020603050405020304" pitchFamily="18" charset="0"/>
              <a:cs typeface="Times New Roman" panose="02020603050405020304" pitchFamily="18" charset="0"/>
            </a:endParaRPr>
          </a:p>
          <a:p>
            <a:pPr marL="285750" indent="-285750">
              <a:buFontTx/>
              <a:buChar char="-"/>
            </a:pPr>
            <a:endParaRPr lang="en-US" sz="1800" dirty="0">
              <a:effectLst/>
              <a:latin typeface="Calibri" panose="020F0502020204030204" pitchFamily="34" charset="0"/>
              <a:cs typeface="Times New Roman" panose="02020603050405020304" pitchFamily="18" charset="0"/>
            </a:endParaRPr>
          </a:p>
          <a:p>
            <a:endParaRPr lang="vi-VN" sz="1800" dirty="0">
              <a:effectLst/>
              <a:latin typeface="Calibri" panose="020F0502020204030204" pitchFamily="34" charset="0"/>
              <a:cs typeface="Times New Roman" panose="02020603050405020304" pitchFamily="18" charset="0"/>
            </a:endParaRPr>
          </a:p>
          <a:p>
            <a:endParaRPr lang="en-US" dirty="0"/>
          </a:p>
        </p:txBody>
      </p:sp>
      <p:pic>
        <p:nvPicPr>
          <p:cNvPr id="7" name="Picture 6">
            <a:extLst>
              <a:ext uri="{FF2B5EF4-FFF2-40B4-BE49-F238E27FC236}">
                <a16:creationId xmlns:a16="http://schemas.microsoft.com/office/drawing/2014/main" id="{D706C065-4704-9F2E-9773-00CF91401E37}"/>
              </a:ext>
            </a:extLst>
          </p:cNvPr>
          <p:cNvPicPr>
            <a:picLocks noChangeAspect="1"/>
          </p:cNvPicPr>
          <p:nvPr/>
        </p:nvPicPr>
        <p:blipFill>
          <a:blip r:embed="rId2"/>
          <a:stretch>
            <a:fillRect/>
          </a:stretch>
        </p:blipFill>
        <p:spPr>
          <a:xfrm>
            <a:off x="127962" y="212812"/>
            <a:ext cx="621846" cy="554784"/>
          </a:xfrm>
          <a:prstGeom prst="rect">
            <a:avLst/>
          </a:prstGeom>
        </p:spPr>
      </p:pic>
    </p:spTree>
    <p:extLst>
      <p:ext uri="{BB962C8B-B14F-4D97-AF65-F5344CB8AC3E}">
        <p14:creationId xmlns:p14="http://schemas.microsoft.com/office/powerpoint/2010/main" val="830832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623;p50">
            <a:extLst>
              <a:ext uri="{FF2B5EF4-FFF2-40B4-BE49-F238E27FC236}">
                <a16:creationId xmlns:a16="http://schemas.microsoft.com/office/drawing/2014/main" id="{692375D2-6435-137E-59E1-C3A069B9FCB7}"/>
              </a:ext>
            </a:extLst>
          </p:cNvPr>
          <p:cNvSpPr txBox="1">
            <a:spLocks/>
          </p:cNvSpPr>
          <p:nvPr/>
        </p:nvSpPr>
        <p:spPr>
          <a:xfrm>
            <a:off x="927697" y="450033"/>
            <a:ext cx="7702767" cy="592616"/>
          </a:xfrm>
          <a:prstGeom prst="rect">
            <a:avLst/>
          </a:prstGeom>
          <a:noFill/>
          <a:ln w="19050">
            <a:solidFill>
              <a:schemeClr val="accent5">
                <a:lumMod val="50000"/>
              </a:schemeClr>
            </a:solidFill>
          </a:ln>
        </p:spPr>
        <p:txBody>
          <a:bodyPr spcFirstLastPara="1" wrap="square" lIns="91425" tIns="0"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Archivo Black"/>
              <a:buNone/>
              <a:defRPr sz="3500" b="0" i="0" u="none" strike="noStrike" cap="none">
                <a:solidFill>
                  <a:schemeClr val="dk1"/>
                </a:solidFill>
                <a:latin typeface="Archivo Black"/>
                <a:ea typeface="Archivo Black"/>
                <a:cs typeface="Archivo Black"/>
                <a:sym typeface="Archivo Black"/>
              </a:defRPr>
            </a:lvl1pPr>
            <a:lvl2pPr marR="0" lvl="1" algn="l" rtl="0">
              <a:lnSpc>
                <a:spcPct val="100000"/>
              </a:lnSpc>
              <a:spcBef>
                <a:spcPts val="0"/>
              </a:spcBef>
              <a:spcAft>
                <a:spcPts val="0"/>
              </a:spcAft>
              <a:buClr>
                <a:schemeClr val="dk1"/>
              </a:buClr>
              <a:buSzPts val="3500"/>
              <a:buFont typeface="Archivo Black"/>
              <a:buNone/>
              <a:defRPr sz="3500" b="0" i="0" u="none" strike="noStrike" cap="none">
                <a:solidFill>
                  <a:schemeClr val="dk1"/>
                </a:solidFill>
                <a:latin typeface="Archivo Black"/>
                <a:ea typeface="Archivo Black"/>
                <a:cs typeface="Archivo Black"/>
                <a:sym typeface="Archivo Black"/>
              </a:defRPr>
            </a:lvl2pPr>
            <a:lvl3pPr marR="0" lvl="2" algn="l" rtl="0">
              <a:lnSpc>
                <a:spcPct val="100000"/>
              </a:lnSpc>
              <a:spcBef>
                <a:spcPts val="0"/>
              </a:spcBef>
              <a:spcAft>
                <a:spcPts val="0"/>
              </a:spcAft>
              <a:buClr>
                <a:schemeClr val="dk1"/>
              </a:buClr>
              <a:buSzPts val="3500"/>
              <a:buFont typeface="Archivo Black"/>
              <a:buNone/>
              <a:defRPr sz="3500" b="0" i="0" u="none" strike="noStrike" cap="none">
                <a:solidFill>
                  <a:schemeClr val="dk1"/>
                </a:solidFill>
                <a:latin typeface="Archivo Black"/>
                <a:ea typeface="Archivo Black"/>
                <a:cs typeface="Archivo Black"/>
                <a:sym typeface="Archivo Black"/>
              </a:defRPr>
            </a:lvl3pPr>
            <a:lvl4pPr marR="0" lvl="3" algn="l" rtl="0">
              <a:lnSpc>
                <a:spcPct val="100000"/>
              </a:lnSpc>
              <a:spcBef>
                <a:spcPts val="0"/>
              </a:spcBef>
              <a:spcAft>
                <a:spcPts val="0"/>
              </a:spcAft>
              <a:buClr>
                <a:schemeClr val="dk1"/>
              </a:buClr>
              <a:buSzPts val="3500"/>
              <a:buFont typeface="Archivo Black"/>
              <a:buNone/>
              <a:defRPr sz="3500" b="0" i="0" u="none" strike="noStrike" cap="none">
                <a:solidFill>
                  <a:schemeClr val="dk1"/>
                </a:solidFill>
                <a:latin typeface="Archivo Black"/>
                <a:ea typeface="Archivo Black"/>
                <a:cs typeface="Archivo Black"/>
                <a:sym typeface="Archivo Black"/>
              </a:defRPr>
            </a:lvl4pPr>
            <a:lvl5pPr marR="0" lvl="4" algn="l" rtl="0">
              <a:lnSpc>
                <a:spcPct val="100000"/>
              </a:lnSpc>
              <a:spcBef>
                <a:spcPts val="0"/>
              </a:spcBef>
              <a:spcAft>
                <a:spcPts val="0"/>
              </a:spcAft>
              <a:buClr>
                <a:schemeClr val="dk1"/>
              </a:buClr>
              <a:buSzPts val="3500"/>
              <a:buFont typeface="Archivo Black"/>
              <a:buNone/>
              <a:defRPr sz="3500" b="0" i="0" u="none" strike="noStrike" cap="none">
                <a:solidFill>
                  <a:schemeClr val="dk1"/>
                </a:solidFill>
                <a:latin typeface="Archivo Black"/>
                <a:ea typeface="Archivo Black"/>
                <a:cs typeface="Archivo Black"/>
                <a:sym typeface="Archivo Black"/>
              </a:defRPr>
            </a:lvl5pPr>
            <a:lvl6pPr marR="0" lvl="5" algn="l" rtl="0">
              <a:lnSpc>
                <a:spcPct val="100000"/>
              </a:lnSpc>
              <a:spcBef>
                <a:spcPts val="0"/>
              </a:spcBef>
              <a:spcAft>
                <a:spcPts val="0"/>
              </a:spcAft>
              <a:buClr>
                <a:schemeClr val="dk1"/>
              </a:buClr>
              <a:buSzPts val="3500"/>
              <a:buFont typeface="Archivo Black"/>
              <a:buNone/>
              <a:defRPr sz="3500" b="0" i="0" u="none" strike="noStrike" cap="none">
                <a:solidFill>
                  <a:schemeClr val="dk1"/>
                </a:solidFill>
                <a:latin typeface="Archivo Black"/>
                <a:ea typeface="Archivo Black"/>
                <a:cs typeface="Archivo Black"/>
                <a:sym typeface="Archivo Black"/>
              </a:defRPr>
            </a:lvl6pPr>
            <a:lvl7pPr marR="0" lvl="6" algn="l" rtl="0">
              <a:lnSpc>
                <a:spcPct val="100000"/>
              </a:lnSpc>
              <a:spcBef>
                <a:spcPts val="0"/>
              </a:spcBef>
              <a:spcAft>
                <a:spcPts val="0"/>
              </a:spcAft>
              <a:buClr>
                <a:schemeClr val="dk1"/>
              </a:buClr>
              <a:buSzPts val="3500"/>
              <a:buFont typeface="Archivo Black"/>
              <a:buNone/>
              <a:defRPr sz="3500" b="0" i="0" u="none" strike="noStrike" cap="none">
                <a:solidFill>
                  <a:schemeClr val="dk1"/>
                </a:solidFill>
                <a:latin typeface="Archivo Black"/>
                <a:ea typeface="Archivo Black"/>
                <a:cs typeface="Archivo Black"/>
                <a:sym typeface="Archivo Black"/>
              </a:defRPr>
            </a:lvl7pPr>
            <a:lvl8pPr marR="0" lvl="7" algn="l" rtl="0">
              <a:lnSpc>
                <a:spcPct val="100000"/>
              </a:lnSpc>
              <a:spcBef>
                <a:spcPts val="0"/>
              </a:spcBef>
              <a:spcAft>
                <a:spcPts val="0"/>
              </a:spcAft>
              <a:buClr>
                <a:schemeClr val="dk1"/>
              </a:buClr>
              <a:buSzPts val="3500"/>
              <a:buFont typeface="Archivo Black"/>
              <a:buNone/>
              <a:defRPr sz="3500" b="0" i="0" u="none" strike="noStrike" cap="none">
                <a:solidFill>
                  <a:schemeClr val="dk1"/>
                </a:solidFill>
                <a:latin typeface="Archivo Black"/>
                <a:ea typeface="Archivo Black"/>
                <a:cs typeface="Archivo Black"/>
                <a:sym typeface="Archivo Black"/>
              </a:defRPr>
            </a:lvl8pPr>
            <a:lvl9pPr marR="0" lvl="8" algn="l" rtl="0">
              <a:lnSpc>
                <a:spcPct val="100000"/>
              </a:lnSpc>
              <a:spcBef>
                <a:spcPts val="0"/>
              </a:spcBef>
              <a:spcAft>
                <a:spcPts val="0"/>
              </a:spcAft>
              <a:buClr>
                <a:schemeClr val="dk1"/>
              </a:buClr>
              <a:buSzPts val="3500"/>
              <a:buFont typeface="Archivo Black"/>
              <a:buNone/>
              <a:defRPr sz="3500" b="0" i="0" u="none" strike="noStrike" cap="none">
                <a:solidFill>
                  <a:schemeClr val="dk1"/>
                </a:solidFill>
                <a:latin typeface="Archivo Black"/>
                <a:ea typeface="Archivo Black"/>
                <a:cs typeface="Archivo Black"/>
                <a:sym typeface="Archivo Black"/>
              </a:defRPr>
            </a:lvl9pPr>
          </a:lstStyle>
          <a:p>
            <a:r>
              <a:rPr lang="vi-VN" sz="1800" b="1" dirty="0">
                <a:solidFill>
                  <a:schemeClr val="tx1">
                    <a:lumMod val="75000"/>
                    <a:lumOff val="25000"/>
                  </a:schemeClr>
                </a:solidFill>
                <a:latin typeface="+mj-lt"/>
              </a:rPr>
              <a:t>2.2. Một số nhận xét và kinh nghiệm của Đảng Cộng sản Việt Nam trong bảo vệ chủ quyền biển đảo từ năm 2016 đến 2023</a:t>
            </a:r>
            <a:endParaRPr lang="en-US" sz="1800" b="1" dirty="0">
              <a:solidFill>
                <a:schemeClr val="tx1">
                  <a:lumMod val="75000"/>
                  <a:lumOff val="25000"/>
                </a:schemeClr>
              </a:solidFill>
              <a:latin typeface="+mj-lt"/>
            </a:endParaRPr>
          </a:p>
        </p:txBody>
      </p:sp>
      <p:sp>
        <p:nvSpPr>
          <p:cNvPr id="7" name="TextBox 6">
            <a:extLst>
              <a:ext uri="{FF2B5EF4-FFF2-40B4-BE49-F238E27FC236}">
                <a16:creationId xmlns:a16="http://schemas.microsoft.com/office/drawing/2014/main" id="{86E7DB96-7F69-CF2D-D8EA-010E3CEA8AED}"/>
              </a:ext>
            </a:extLst>
          </p:cNvPr>
          <p:cNvSpPr txBox="1"/>
          <p:nvPr/>
        </p:nvSpPr>
        <p:spPr>
          <a:xfrm>
            <a:off x="181070" y="1153756"/>
            <a:ext cx="8781859" cy="3693319"/>
          </a:xfrm>
          <a:prstGeom prst="rect">
            <a:avLst/>
          </a:prstGeom>
          <a:noFill/>
        </p:spPr>
        <p:txBody>
          <a:bodyPr wrap="square" rtlCol="0">
            <a:spAutoFit/>
          </a:bodyPr>
          <a:lstStyle/>
          <a:p>
            <a:pPr algn="just"/>
            <a:r>
              <a:rPr lang="vi-VN" sz="1800" b="1" dirty="0">
                <a:solidFill>
                  <a:schemeClr val="tx1">
                    <a:lumMod val="90000"/>
                    <a:lumOff val="10000"/>
                  </a:schemeClr>
                </a:solidFill>
                <a:latin typeface="+mj-lt"/>
              </a:rPr>
              <a:t>2.2.1 Nhận xét </a:t>
            </a:r>
          </a:p>
          <a:p>
            <a:pPr marL="285750" indent="-285750" algn="just">
              <a:buFont typeface="Arial" panose="020B0604020202020204" pitchFamily="34" charset="0"/>
              <a:buChar char="•"/>
            </a:pPr>
            <a:r>
              <a:rPr lang="en-US" sz="1800" i="1" kern="0" dirty="0">
                <a:solidFill>
                  <a:srgbClr val="000000"/>
                </a:solidFill>
                <a:effectLst/>
                <a:latin typeface="Times New Roman" panose="02020603050405020304" pitchFamily="18" charset="0"/>
                <a:ea typeface="等线 Light" panose="02010600030101010101" pitchFamily="2" charset="-122"/>
                <a:cs typeface="Times New Roman" panose="02020603050405020304" pitchFamily="18" charset="0"/>
              </a:rPr>
              <a:t>Thành </a:t>
            </a:r>
            <a:r>
              <a:rPr lang="vi-VN" sz="1800" i="1" kern="0" dirty="0">
                <a:solidFill>
                  <a:srgbClr val="000000"/>
                </a:solidFill>
                <a:effectLst/>
                <a:latin typeface="Times New Roman" panose="02020603050405020304" pitchFamily="18" charset="0"/>
                <a:ea typeface="等线 Light" panose="02010600030101010101" pitchFamily="2" charset="-122"/>
                <a:cs typeface="Times New Roman" panose="02020603050405020304" pitchFamily="18" charset="0"/>
              </a:rPr>
              <a:t>tựu:</a:t>
            </a:r>
          </a:p>
          <a:p>
            <a:pPr algn="just"/>
            <a:r>
              <a:rPr lang="vi-VN" sz="1800" i="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Đảng</a:t>
            </a:r>
            <a:r>
              <a:rPr lang="en-US" sz="1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Cộng</a:t>
            </a:r>
            <a:r>
              <a:rPr lang="en-US" sz="1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en-US" sz="1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Việt</a:t>
            </a:r>
            <a:r>
              <a:rPr lang="en-US" sz="1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Nam </a:t>
            </a:r>
            <a:r>
              <a:rPr lang="en-US" sz="18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1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1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1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đúng</a:t>
            </a:r>
            <a:r>
              <a:rPr lang="en-US" sz="1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vị</a:t>
            </a:r>
            <a:r>
              <a:rPr lang="en-US" sz="1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trí</a:t>
            </a:r>
            <a:r>
              <a:rPr lang="en-US" sz="1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vai</a:t>
            </a:r>
            <a:r>
              <a:rPr lang="en-US" sz="1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trò</a:t>
            </a:r>
            <a:r>
              <a:rPr lang="en-US" sz="1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tầm</a:t>
            </a:r>
            <a:r>
              <a:rPr lang="en-US" sz="1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en-US" sz="1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1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biển</a:t>
            </a:r>
            <a:r>
              <a:rPr lang="en-US" sz="1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đảo</a:t>
            </a:r>
            <a:r>
              <a:rPr lang="en-US" sz="1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1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1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xây</a:t>
            </a:r>
            <a:r>
              <a:rPr lang="en-US" sz="1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dựng</a:t>
            </a:r>
            <a:r>
              <a:rPr lang="en-US" sz="1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en-US" sz="1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vệ</a:t>
            </a:r>
            <a:r>
              <a:rPr lang="en-US" sz="1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Tổ</a:t>
            </a:r>
            <a:r>
              <a:rPr lang="en-US" sz="1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quốc</a:t>
            </a:r>
            <a:r>
              <a:rPr lang="en-US" sz="1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1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vi-VN" sz="1800" dirty="0">
                <a:latin typeface="Times New Roman" panose="02020603050405020304" pitchFamily="18" charset="0"/>
                <a:ea typeface="Calibri" panose="020F0502020204030204" pitchFamily="34" charset="0"/>
                <a:cs typeface="Times New Roman" panose="02020603050405020304" pitchFamily="18" charset="0"/>
              </a:rPr>
              <a:t>     -  T</a:t>
            </a:r>
            <a:r>
              <a:rPr lang="vi-VN" sz="1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riển khai hiệu quả chủ trương kết hợp phát triển kinh tế với bảo vệ chủ quyền quốc gia trên biển.</a:t>
            </a:r>
          </a:p>
          <a:p>
            <a:pPr algn="just"/>
            <a:r>
              <a:rPr lang="vi-VN" sz="1800" dirty="0">
                <a:latin typeface="Times New Roman" panose="02020603050405020304" pitchFamily="18" charset="0"/>
                <a:ea typeface="Calibri" panose="020F0502020204030204" pitchFamily="34" charset="0"/>
                <a:cs typeface="Times New Roman" panose="02020603050405020304" pitchFamily="18" charset="0"/>
              </a:rPr>
              <a:t>     -  L</a:t>
            </a:r>
            <a:r>
              <a:rPr lang="vi-VN" sz="1800" kern="0" dirty="0">
                <a:solidFill>
                  <a:srgbClr val="000000"/>
                </a:solidFill>
                <a:effectLst/>
                <a:latin typeface="Times New Roman" panose="02020603050405020304" pitchFamily="18" charset="0"/>
                <a:cs typeface="Times New Roman" panose="02020603050405020304" pitchFamily="18" charset="0"/>
              </a:rPr>
              <a:t>ực lượng chuyên trách bảo vệ biển ngày càng lớn mạnh, thiết lập được thế trận quốc phòng toàn dân, an ninh nhân dân đáp ứng yêu cầu nhiệm vụ bảo vệ chủ quyền biển đảo.</a:t>
            </a:r>
            <a:endParaRPr lang="vi-VN" sz="1800" i="1" kern="0" dirty="0">
              <a:solidFill>
                <a:srgbClr val="000000"/>
              </a:solidFill>
              <a:effectLst/>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vi-VN" sz="1800" i="1" dirty="0">
                <a:effectLst/>
                <a:latin typeface="Times New Roman" panose="02020603050405020304" pitchFamily="18" charset="0"/>
                <a:cs typeface="Times New Roman" panose="02020603050405020304" pitchFamily="18" charset="0"/>
              </a:rPr>
              <a:t>Hạn chế:</a:t>
            </a:r>
          </a:p>
          <a:p>
            <a:pPr algn="just">
              <a:spcAft>
                <a:spcPts val="0"/>
              </a:spcAft>
            </a:pPr>
            <a:r>
              <a:rPr lang="vi-VN" sz="1800" dirty="0">
                <a:solidFill>
                  <a:srgbClr val="000000"/>
                </a:solidFill>
                <a:effectLst/>
                <a:latin typeface="+mj-lt"/>
                <a:cs typeface="Times New Roman" panose="02020603050405020304" pitchFamily="18" charset="0"/>
              </a:rPr>
              <a:t>-     Một số cơ chế, chính sách, pháp luật chưa bắt kịp, đón đầu những yêu cầu mới</a:t>
            </a:r>
          </a:p>
          <a:p>
            <a:pPr algn="just"/>
            <a:r>
              <a:rPr lang="vi-VN" sz="1800" dirty="0">
                <a:latin typeface="+mj-lt"/>
                <a:cs typeface="Times New Roman" panose="02020603050405020304" pitchFamily="18" charset="0"/>
              </a:rPr>
              <a:t>-     N</a:t>
            </a:r>
            <a:r>
              <a:rPr lang="vi-VN" sz="1800" dirty="0">
                <a:solidFill>
                  <a:srgbClr val="000000"/>
                </a:solidFill>
                <a:effectLst/>
                <a:latin typeface="+mj-lt"/>
                <a:cs typeface="Times New Roman" panose="02020603050405020304" pitchFamily="18" charset="0"/>
              </a:rPr>
              <a:t>guồn nhân lực chưa đáp yêu cầu nhiệm vụ bảo vệ chủ quyền biển đảo và phát triển kinh tế</a:t>
            </a:r>
            <a:endParaRPr lang="vi-VN" sz="1800" dirty="0">
              <a:effectLst/>
              <a:latin typeface="+mj-lt"/>
              <a:cs typeface="Times New Roman" panose="02020603050405020304" pitchFamily="18" charset="0"/>
            </a:endParaRPr>
          </a:p>
          <a:p>
            <a:endParaRPr lang="vi-VN" sz="1800" dirty="0">
              <a:effectLst/>
              <a:latin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0185F993-D664-DE0F-719B-9C7FC03F9CBD}"/>
              </a:ext>
            </a:extLst>
          </p:cNvPr>
          <p:cNvPicPr>
            <a:picLocks noChangeAspect="1"/>
          </p:cNvPicPr>
          <p:nvPr/>
        </p:nvPicPr>
        <p:blipFill>
          <a:blip r:embed="rId3"/>
          <a:stretch>
            <a:fillRect/>
          </a:stretch>
        </p:blipFill>
        <p:spPr>
          <a:xfrm>
            <a:off x="100557" y="191557"/>
            <a:ext cx="621846" cy="554784"/>
          </a:xfrm>
          <a:prstGeom prst="rect">
            <a:avLst/>
          </a:prstGeom>
        </p:spPr>
      </p:pic>
    </p:spTree>
    <p:extLst>
      <p:ext uri="{BB962C8B-B14F-4D97-AF65-F5344CB8AC3E}">
        <p14:creationId xmlns:p14="http://schemas.microsoft.com/office/powerpoint/2010/main" val="1878871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8" name="Google Shape;438;p45"/>
          <p:cNvSpPr txBox="1">
            <a:spLocks noGrp="1"/>
          </p:cNvSpPr>
          <p:nvPr>
            <p:ph type="subTitle" idx="1"/>
          </p:nvPr>
        </p:nvSpPr>
        <p:spPr>
          <a:xfrm>
            <a:off x="833812" y="590988"/>
            <a:ext cx="7682659" cy="3274784"/>
          </a:xfrm>
          <a:prstGeom prst="rect">
            <a:avLst/>
          </a:prstGeom>
        </p:spPr>
        <p:txBody>
          <a:bodyPr spcFirstLastPara="1" wrap="square" lIns="91425" tIns="0" rIns="91425" bIns="91425" anchor="t" anchorCtr="0">
            <a:noAutofit/>
          </a:bodyPr>
          <a:lstStyle/>
          <a:p>
            <a:pPr marL="0" indent="0" algn="just">
              <a:lnSpc>
                <a:spcPct val="120000"/>
              </a:lnSpc>
              <a:spcAft>
                <a:spcPts val="600"/>
              </a:spcAft>
            </a:pPr>
            <a:r>
              <a:rPr lang="en-US" sz="1800" b="1" dirty="0">
                <a:latin typeface="Times New Roman" panose="02020603050405020304" pitchFamily="18" charset="0"/>
                <a:cs typeface="Times New Roman" panose="02020603050405020304" pitchFamily="18" charset="0"/>
              </a:rPr>
              <a:t>2.2.2. </a:t>
            </a:r>
            <a:r>
              <a:rPr lang="en-US" sz="1800" b="1" dirty="0" err="1">
                <a:latin typeface="Times New Roman" panose="02020603050405020304" pitchFamily="18" charset="0"/>
                <a:cs typeface="Times New Roman" panose="02020603050405020304" pitchFamily="18" charset="0"/>
              </a:rPr>
              <a:t>Một</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số</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kinh</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nghiệm</a:t>
            </a:r>
            <a:endParaRPr lang="en-US" sz="1800" b="1" dirty="0">
              <a:latin typeface="Times New Roman" panose="02020603050405020304" pitchFamily="18" charset="0"/>
              <a:cs typeface="Times New Roman" panose="02020603050405020304" pitchFamily="18" charset="0"/>
            </a:endParaRPr>
          </a:p>
          <a:p>
            <a:pPr marL="0" lvl="0" indent="0" algn="just">
              <a:lnSpc>
                <a:spcPct val="120000"/>
              </a:lnSpc>
              <a:spcAft>
                <a:spcPts val="600"/>
              </a:spcAft>
            </a:pPr>
            <a:r>
              <a:rPr lang="vi-VN" sz="1800" dirty="0">
                <a:latin typeface="Times New Roman" panose="02020603050405020304" pitchFamily="18" charset="0"/>
                <a:cs typeface="Times New Roman" panose="02020603050405020304" pitchFamily="18" charset="0"/>
              </a:rPr>
              <a:t>-   Nâng cao năng lực lãnh đạo và sức chiến đấu của Đảng trong lãnh đạo bảo vê chủ quyền biển đảo Tổ quốc</a:t>
            </a:r>
          </a:p>
          <a:p>
            <a:pPr marL="0" lvl="0" indent="0" algn="just">
              <a:lnSpc>
                <a:spcPct val="120000"/>
              </a:lnSpc>
              <a:spcAft>
                <a:spcPts val="600"/>
              </a:spcAft>
            </a:pPr>
            <a:r>
              <a:rPr lang="vi-VN" sz="1800" dirty="0">
                <a:latin typeface="Times New Roman" panose="02020603050405020304" pitchFamily="18" charset="0"/>
                <a:cs typeface="Times New Roman" panose="02020603050405020304" pitchFamily="18" charset="0"/>
              </a:rPr>
              <a:t>-   Phát huy tối đa sức mạnh dân tộc kết hợp sức mạnh thời đại, chú trọng lực lượng chính quy, hiện đại trong bảo vệ chủ quyền biển đảo Tổ quốc</a:t>
            </a:r>
          </a:p>
          <a:p>
            <a:pPr marL="0" lvl="0" indent="0" algn="just">
              <a:lnSpc>
                <a:spcPct val="120000"/>
              </a:lnSpc>
              <a:spcAft>
                <a:spcPts val="600"/>
              </a:spcAft>
            </a:pPr>
            <a:r>
              <a:rPr lang="vi-VN" sz="1800" dirty="0">
                <a:latin typeface="Times New Roman" panose="02020603050405020304" pitchFamily="18" charset="0"/>
                <a:cs typeface="Times New Roman" panose="02020603050405020304" pitchFamily="18" charset="0"/>
              </a:rPr>
              <a:t>-    Gắn kết chặt chẽ nhiệm vụ phát triển kinh tế với bảo vệ chủ quyền biển đảo Tổ quốc</a:t>
            </a:r>
          </a:p>
          <a:p>
            <a:pPr marL="0" lvl="0" indent="0" algn="just">
              <a:lnSpc>
                <a:spcPct val="120000"/>
              </a:lnSpc>
              <a:spcAft>
                <a:spcPts val="600"/>
              </a:spcAft>
            </a:pPr>
            <a:r>
              <a:rPr lang="vi-VN" sz="1800" dirty="0">
                <a:latin typeface="Times New Roman" panose="02020603050405020304" pitchFamily="18" charset="0"/>
                <a:cs typeface="Times New Roman" panose="02020603050405020304" pitchFamily="18" charset="0"/>
              </a:rPr>
              <a:t>-    Trong quan hệ quốc tế, thực hiện cứng rắn về nguyên tắc, mềm dẻo về sách lược trong bảo vệ chủ quyền biển đảo Tổ quốc </a:t>
            </a:r>
          </a:p>
          <a:p>
            <a:pPr marL="0" lvl="0" indent="0" algn="just">
              <a:lnSpc>
                <a:spcPct val="120000"/>
              </a:lnSpc>
              <a:spcAft>
                <a:spcPts val="600"/>
              </a:spcAft>
            </a:pPr>
            <a:endParaRPr lang="vi-VN" sz="1400" dirty="0">
              <a:latin typeface="Bahnschrift Light" panose="020B0502040204020203" pitchFamily="34" charset="0"/>
            </a:endParaRPr>
          </a:p>
        </p:txBody>
      </p:sp>
      <p:grpSp>
        <p:nvGrpSpPr>
          <p:cNvPr id="439" name="Google Shape;439;p45"/>
          <p:cNvGrpSpPr/>
          <p:nvPr/>
        </p:nvGrpSpPr>
        <p:grpSpPr>
          <a:xfrm>
            <a:off x="7509473" y="251413"/>
            <a:ext cx="1262399" cy="323092"/>
            <a:chOff x="535900" y="9352325"/>
            <a:chExt cx="2068150" cy="529225"/>
          </a:xfrm>
        </p:grpSpPr>
        <p:sp>
          <p:nvSpPr>
            <p:cNvPr id="440" name="Google Shape;440;p45"/>
            <p:cNvSpPr/>
            <p:nvPr/>
          </p:nvSpPr>
          <p:spPr>
            <a:xfrm>
              <a:off x="535900" y="9352325"/>
              <a:ext cx="2068150" cy="529225"/>
            </a:xfrm>
            <a:custGeom>
              <a:avLst/>
              <a:gdLst/>
              <a:ahLst/>
              <a:cxnLst/>
              <a:rect l="l" t="t" r="r" b="b"/>
              <a:pathLst>
                <a:path w="82726" h="21169" extrusionOk="0">
                  <a:moveTo>
                    <a:pt x="52118" y="1288"/>
                  </a:moveTo>
                  <a:cubicBezTo>
                    <a:pt x="52537" y="1288"/>
                    <a:pt x="52957" y="1304"/>
                    <a:pt x="53376" y="1337"/>
                  </a:cubicBezTo>
                  <a:cubicBezTo>
                    <a:pt x="56901" y="1553"/>
                    <a:pt x="59384" y="3458"/>
                    <a:pt x="60248" y="7558"/>
                  </a:cubicBezTo>
                  <a:cubicBezTo>
                    <a:pt x="60319" y="8099"/>
                    <a:pt x="60391" y="8603"/>
                    <a:pt x="60426" y="9141"/>
                  </a:cubicBezTo>
                  <a:cubicBezTo>
                    <a:pt x="60463" y="9788"/>
                    <a:pt x="60498" y="10436"/>
                    <a:pt x="60138" y="11049"/>
                  </a:cubicBezTo>
                  <a:cubicBezTo>
                    <a:pt x="59850" y="11515"/>
                    <a:pt x="59994" y="11946"/>
                    <a:pt x="60391" y="12090"/>
                  </a:cubicBezTo>
                  <a:cubicBezTo>
                    <a:pt x="60510" y="12150"/>
                    <a:pt x="60618" y="12176"/>
                    <a:pt x="60717" y="12176"/>
                  </a:cubicBezTo>
                  <a:cubicBezTo>
                    <a:pt x="60979" y="12176"/>
                    <a:pt x="61180" y="11991"/>
                    <a:pt x="61361" y="11731"/>
                  </a:cubicBezTo>
                  <a:cubicBezTo>
                    <a:pt x="61470" y="11552"/>
                    <a:pt x="61577" y="11371"/>
                    <a:pt x="61649" y="11192"/>
                  </a:cubicBezTo>
                  <a:cubicBezTo>
                    <a:pt x="62090" y="10278"/>
                    <a:pt x="62751" y="9833"/>
                    <a:pt x="63681" y="9833"/>
                  </a:cubicBezTo>
                  <a:cubicBezTo>
                    <a:pt x="63814" y="9833"/>
                    <a:pt x="63951" y="9842"/>
                    <a:pt x="64095" y="9860"/>
                  </a:cubicBezTo>
                  <a:cubicBezTo>
                    <a:pt x="65139" y="10042"/>
                    <a:pt x="65965" y="10580"/>
                    <a:pt x="66612" y="11371"/>
                  </a:cubicBezTo>
                  <a:cubicBezTo>
                    <a:pt x="66794" y="11552"/>
                    <a:pt x="66900" y="11768"/>
                    <a:pt x="67044" y="11946"/>
                  </a:cubicBezTo>
                  <a:cubicBezTo>
                    <a:pt x="67240" y="12142"/>
                    <a:pt x="67451" y="12242"/>
                    <a:pt x="67636" y="12242"/>
                  </a:cubicBezTo>
                  <a:cubicBezTo>
                    <a:pt x="67859" y="12242"/>
                    <a:pt x="68044" y="12098"/>
                    <a:pt x="68123" y="11802"/>
                  </a:cubicBezTo>
                  <a:cubicBezTo>
                    <a:pt x="68339" y="11049"/>
                    <a:pt x="68808" y="10617"/>
                    <a:pt x="69490" y="10329"/>
                  </a:cubicBezTo>
                  <a:cubicBezTo>
                    <a:pt x="69846" y="10171"/>
                    <a:pt x="70355" y="10088"/>
                    <a:pt x="70860" y="10088"/>
                  </a:cubicBezTo>
                  <a:cubicBezTo>
                    <a:pt x="71273" y="10088"/>
                    <a:pt x="71684" y="10143"/>
                    <a:pt x="72007" y="10257"/>
                  </a:cubicBezTo>
                  <a:cubicBezTo>
                    <a:pt x="72117" y="10364"/>
                    <a:pt x="72007" y="10508"/>
                    <a:pt x="71973" y="10617"/>
                  </a:cubicBezTo>
                  <a:cubicBezTo>
                    <a:pt x="71792" y="11011"/>
                    <a:pt x="71757" y="11371"/>
                    <a:pt x="72151" y="11624"/>
                  </a:cubicBezTo>
                  <a:cubicBezTo>
                    <a:pt x="72316" y="11714"/>
                    <a:pt x="72487" y="11760"/>
                    <a:pt x="72648" y="11760"/>
                  </a:cubicBezTo>
                  <a:cubicBezTo>
                    <a:pt x="72876" y="11760"/>
                    <a:pt x="73084" y="11669"/>
                    <a:pt x="73230" y="11480"/>
                  </a:cubicBezTo>
                  <a:cubicBezTo>
                    <a:pt x="73839" y="10682"/>
                    <a:pt x="74527" y="10426"/>
                    <a:pt x="75254" y="10426"/>
                  </a:cubicBezTo>
                  <a:cubicBezTo>
                    <a:pt x="75902" y="10426"/>
                    <a:pt x="76580" y="10629"/>
                    <a:pt x="77259" y="10833"/>
                  </a:cubicBezTo>
                  <a:cubicBezTo>
                    <a:pt x="78015" y="11049"/>
                    <a:pt x="78663" y="11480"/>
                    <a:pt x="79273" y="11912"/>
                  </a:cubicBezTo>
                  <a:cubicBezTo>
                    <a:pt x="79920" y="12378"/>
                    <a:pt x="80245" y="12991"/>
                    <a:pt x="80280" y="13745"/>
                  </a:cubicBezTo>
                  <a:cubicBezTo>
                    <a:pt x="80389" y="14968"/>
                    <a:pt x="79886" y="15687"/>
                    <a:pt x="78735" y="15975"/>
                  </a:cubicBezTo>
                  <a:cubicBezTo>
                    <a:pt x="78266" y="16084"/>
                    <a:pt x="77762" y="16084"/>
                    <a:pt x="77296" y="16156"/>
                  </a:cubicBezTo>
                  <a:cubicBezTo>
                    <a:pt x="76864" y="16228"/>
                    <a:pt x="76505" y="16334"/>
                    <a:pt x="76505" y="16838"/>
                  </a:cubicBezTo>
                  <a:cubicBezTo>
                    <a:pt x="76467" y="17307"/>
                    <a:pt x="76827" y="17485"/>
                    <a:pt x="77224" y="17557"/>
                  </a:cubicBezTo>
                  <a:cubicBezTo>
                    <a:pt x="78375" y="17738"/>
                    <a:pt x="79454" y="18133"/>
                    <a:pt x="80389" y="18780"/>
                  </a:cubicBezTo>
                  <a:cubicBezTo>
                    <a:pt x="80749" y="18996"/>
                    <a:pt x="81143" y="19177"/>
                    <a:pt x="81252" y="19681"/>
                  </a:cubicBezTo>
                  <a:cubicBezTo>
                    <a:pt x="80691" y="20027"/>
                    <a:pt x="80131" y="20155"/>
                    <a:pt x="79527" y="20155"/>
                  </a:cubicBezTo>
                  <a:cubicBezTo>
                    <a:pt x="79317" y="20155"/>
                    <a:pt x="79101" y="20140"/>
                    <a:pt x="78879" y="20112"/>
                  </a:cubicBezTo>
                  <a:cubicBezTo>
                    <a:pt x="74320" y="19573"/>
                    <a:pt x="69762" y="19230"/>
                    <a:pt x="65178" y="19230"/>
                  </a:cubicBezTo>
                  <a:cubicBezTo>
                    <a:pt x="64553" y="19230"/>
                    <a:pt x="63929" y="19236"/>
                    <a:pt x="63303" y="19249"/>
                  </a:cubicBezTo>
                  <a:cubicBezTo>
                    <a:pt x="61977" y="19266"/>
                    <a:pt x="60653" y="19273"/>
                    <a:pt x="59330" y="19273"/>
                  </a:cubicBezTo>
                  <a:cubicBezTo>
                    <a:pt x="54913" y="19273"/>
                    <a:pt x="50513" y="19195"/>
                    <a:pt x="46111" y="19140"/>
                  </a:cubicBezTo>
                  <a:cubicBezTo>
                    <a:pt x="43130" y="19087"/>
                    <a:pt x="40147" y="19054"/>
                    <a:pt x="37165" y="19054"/>
                  </a:cubicBezTo>
                  <a:cubicBezTo>
                    <a:pt x="36083" y="19054"/>
                    <a:pt x="35001" y="19059"/>
                    <a:pt x="33919" y="19068"/>
                  </a:cubicBezTo>
                  <a:cubicBezTo>
                    <a:pt x="33569" y="19071"/>
                    <a:pt x="33220" y="19072"/>
                    <a:pt x="32870" y="19072"/>
                  </a:cubicBezTo>
                  <a:cubicBezTo>
                    <a:pt x="28837" y="19072"/>
                    <a:pt x="24828" y="18889"/>
                    <a:pt x="20790" y="18889"/>
                  </a:cubicBezTo>
                  <a:cubicBezTo>
                    <a:pt x="20254" y="18884"/>
                    <a:pt x="19718" y="18882"/>
                    <a:pt x="19182" y="18882"/>
                  </a:cubicBezTo>
                  <a:cubicBezTo>
                    <a:pt x="16049" y="18882"/>
                    <a:pt x="12912" y="18961"/>
                    <a:pt x="9749" y="18961"/>
                  </a:cubicBezTo>
                  <a:cubicBezTo>
                    <a:pt x="6979" y="18996"/>
                    <a:pt x="4210" y="19105"/>
                    <a:pt x="1368" y="19321"/>
                  </a:cubicBezTo>
                  <a:cubicBezTo>
                    <a:pt x="1440" y="18852"/>
                    <a:pt x="1765" y="18746"/>
                    <a:pt x="2052" y="18602"/>
                  </a:cubicBezTo>
                  <a:cubicBezTo>
                    <a:pt x="2700" y="18277"/>
                    <a:pt x="3347" y="18061"/>
                    <a:pt x="4029" y="17917"/>
                  </a:cubicBezTo>
                  <a:cubicBezTo>
                    <a:pt x="6802" y="17202"/>
                    <a:pt x="9590" y="16768"/>
                    <a:pt x="12401" y="16768"/>
                  </a:cubicBezTo>
                  <a:cubicBezTo>
                    <a:pt x="13967" y="16768"/>
                    <a:pt x="15540" y="16902"/>
                    <a:pt x="17121" y="17198"/>
                  </a:cubicBezTo>
                  <a:cubicBezTo>
                    <a:pt x="18776" y="17523"/>
                    <a:pt x="20502" y="17667"/>
                    <a:pt x="22194" y="17738"/>
                  </a:cubicBezTo>
                  <a:cubicBezTo>
                    <a:pt x="22660" y="17738"/>
                    <a:pt x="23164" y="17738"/>
                    <a:pt x="23633" y="17701"/>
                  </a:cubicBezTo>
                  <a:cubicBezTo>
                    <a:pt x="24602" y="17667"/>
                    <a:pt x="24856" y="17341"/>
                    <a:pt x="24818" y="16406"/>
                  </a:cubicBezTo>
                  <a:cubicBezTo>
                    <a:pt x="24818" y="16012"/>
                    <a:pt x="24818" y="15615"/>
                    <a:pt x="24746" y="15255"/>
                  </a:cubicBezTo>
                  <a:cubicBezTo>
                    <a:pt x="24602" y="13998"/>
                    <a:pt x="24928" y="12847"/>
                    <a:pt x="25322" y="11659"/>
                  </a:cubicBezTo>
                  <a:cubicBezTo>
                    <a:pt x="25682" y="10545"/>
                    <a:pt x="26401" y="9754"/>
                    <a:pt x="27517" y="9322"/>
                  </a:cubicBezTo>
                  <a:cubicBezTo>
                    <a:pt x="28812" y="8747"/>
                    <a:pt x="30213" y="8422"/>
                    <a:pt x="31652" y="8350"/>
                  </a:cubicBezTo>
                  <a:cubicBezTo>
                    <a:pt x="32333" y="8303"/>
                    <a:pt x="33029" y="8180"/>
                    <a:pt x="33730" y="8180"/>
                  </a:cubicBezTo>
                  <a:cubicBezTo>
                    <a:pt x="34104" y="8180"/>
                    <a:pt x="34479" y="8215"/>
                    <a:pt x="34855" y="8315"/>
                  </a:cubicBezTo>
                  <a:cubicBezTo>
                    <a:pt x="35177" y="8422"/>
                    <a:pt x="35537" y="8493"/>
                    <a:pt x="35862" y="8637"/>
                  </a:cubicBezTo>
                  <a:cubicBezTo>
                    <a:pt x="36616" y="8925"/>
                    <a:pt x="37119" y="9429"/>
                    <a:pt x="37191" y="10292"/>
                  </a:cubicBezTo>
                  <a:cubicBezTo>
                    <a:pt x="37191" y="10580"/>
                    <a:pt x="37191" y="10867"/>
                    <a:pt x="37372" y="11121"/>
                  </a:cubicBezTo>
                  <a:cubicBezTo>
                    <a:pt x="37501" y="11313"/>
                    <a:pt x="37657" y="11449"/>
                    <a:pt x="37894" y="11449"/>
                  </a:cubicBezTo>
                  <a:cubicBezTo>
                    <a:pt x="37922" y="11449"/>
                    <a:pt x="37952" y="11447"/>
                    <a:pt x="37982" y="11443"/>
                  </a:cubicBezTo>
                  <a:cubicBezTo>
                    <a:pt x="38236" y="11408"/>
                    <a:pt x="38379" y="11192"/>
                    <a:pt x="38451" y="10939"/>
                  </a:cubicBezTo>
                  <a:cubicBezTo>
                    <a:pt x="38486" y="10833"/>
                    <a:pt x="38486" y="10689"/>
                    <a:pt x="38486" y="10545"/>
                  </a:cubicBezTo>
                  <a:cubicBezTo>
                    <a:pt x="38557" y="8480"/>
                    <a:pt x="40286" y="6838"/>
                    <a:pt x="42377" y="6838"/>
                  </a:cubicBezTo>
                  <a:cubicBezTo>
                    <a:pt x="42399" y="6838"/>
                    <a:pt x="42420" y="6839"/>
                    <a:pt x="42442" y="6839"/>
                  </a:cubicBezTo>
                  <a:cubicBezTo>
                    <a:pt x="42767" y="6876"/>
                    <a:pt x="42983" y="6983"/>
                    <a:pt x="43234" y="7092"/>
                  </a:cubicBezTo>
                  <a:cubicBezTo>
                    <a:pt x="43333" y="7129"/>
                    <a:pt x="43432" y="7149"/>
                    <a:pt x="43527" y="7149"/>
                  </a:cubicBezTo>
                  <a:cubicBezTo>
                    <a:pt x="43707" y="7149"/>
                    <a:pt x="43872" y="7077"/>
                    <a:pt x="43990" y="6911"/>
                  </a:cubicBezTo>
                  <a:cubicBezTo>
                    <a:pt x="44169" y="6695"/>
                    <a:pt x="44134" y="6445"/>
                    <a:pt x="44025" y="6229"/>
                  </a:cubicBezTo>
                  <a:cubicBezTo>
                    <a:pt x="43449" y="4609"/>
                    <a:pt x="43631" y="3927"/>
                    <a:pt x="44997" y="2920"/>
                  </a:cubicBezTo>
                  <a:cubicBezTo>
                    <a:pt x="45501" y="2560"/>
                    <a:pt x="46076" y="2307"/>
                    <a:pt x="46686" y="2129"/>
                  </a:cubicBezTo>
                  <a:cubicBezTo>
                    <a:pt x="48445" y="1601"/>
                    <a:pt x="50276" y="1288"/>
                    <a:pt x="52118" y="1288"/>
                  </a:cubicBezTo>
                  <a:close/>
                  <a:moveTo>
                    <a:pt x="52849" y="0"/>
                  </a:moveTo>
                  <a:cubicBezTo>
                    <a:pt x="52738" y="0"/>
                    <a:pt x="52626" y="2"/>
                    <a:pt x="52513" y="5"/>
                  </a:cubicBezTo>
                  <a:cubicBezTo>
                    <a:pt x="51290" y="5"/>
                    <a:pt x="50105" y="77"/>
                    <a:pt x="48882" y="258"/>
                  </a:cubicBezTo>
                  <a:cubicBezTo>
                    <a:pt x="47227" y="474"/>
                    <a:pt x="45607" y="868"/>
                    <a:pt x="44206" y="1876"/>
                  </a:cubicBezTo>
                  <a:cubicBezTo>
                    <a:pt x="43090" y="2667"/>
                    <a:pt x="42370" y="3674"/>
                    <a:pt x="42408" y="5078"/>
                  </a:cubicBezTo>
                  <a:cubicBezTo>
                    <a:pt x="42408" y="5256"/>
                    <a:pt x="42408" y="5438"/>
                    <a:pt x="42192" y="5616"/>
                  </a:cubicBezTo>
                  <a:cubicBezTo>
                    <a:pt x="41401" y="5797"/>
                    <a:pt x="40500" y="5976"/>
                    <a:pt x="39709" y="6407"/>
                  </a:cubicBezTo>
                  <a:cubicBezTo>
                    <a:pt x="38917" y="6876"/>
                    <a:pt x="38379" y="7596"/>
                    <a:pt x="37767" y="8243"/>
                  </a:cubicBezTo>
                  <a:cubicBezTo>
                    <a:pt x="37013" y="7558"/>
                    <a:pt x="36184" y="7199"/>
                    <a:pt x="35286" y="7055"/>
                  </a:cubicBezTo>
                  <a:cubicBezTo>
                    <a:pt x="34473" y="6928"/>
                    <a:pt x="33672" y="6865"/>
                    <a:pt x="32881" y="6865"/>
                  </a:cubicBezTo>
                  <a:cubicBezTo>
                    <a:pt x="30522" y="6865"/>
                    <a:pt x="28259" y="7425"/>
                    <a:pt x="26079" y="8531"/>
                  </a:cubicBezTo>
                  <a:cubicBezTo>
                    <a:pt x="25034" y="9069"/>
                    <a:pt x="24387" y="10042"/>
                    <a:pt x="24027" y="11155"/>
                  </a:cubicBezTo>
                  <a:cubicBezTo>
                    <a:pt x="23523" y="12631"/>
                    <a:pt x="23164" y="14104"/>
                    <a:pt x="23380" y="15652"/>
                  </a:cubicBezTo>
                  <a:cubicBezTo>
                    <a:pt x="23417" y="15868"/>
                    <a:pt x="23489" y="16084"/>
                    <a:pt x="23273" y="16334"/>
                  </a:cubicBezTo>
                  <a:cubicBezTo>
                    <a:pt x="23014" y="16395"/>
                    <a:pt x="22723" y="16422"/>
                    <a:pt x="22423" y="16422"/>
                  </a:cubicBezTo>
                  <a:cubicBezTo>
                    <a:pt x="22180" y="16422"/>
                    <a:pt x="21932" y="16404"/>
                    <a:pt x="21691" y="16372"/>
                  </a:cubicBezTo>
                  <a:cubicBezTo>
                    <a:pt x="19783" y="16190"/>
                    <a:pt x="17878" y="16047"/>
                    <a:pt x="16008" y="15759"/>
                  </a:cubicBezTo>
                  <a:cubicBezTo>
                    <a:pt x="14880" y="15604"/>
                    <a:pt x="13764" y="15531"/>
                    <a:pt x="12660" y="15531"/>
                  </a:cubicBezTo>
                  <a:cubicBezTo>
                    <a:pt x="9149" y="15531"/>
                    <a:pt x="5750" y="16264"/>
                    <a:pt x="2412" y="17413"/>
                  </a:cubicBezTo>
                  <a:cubicBezTo>
                    <a:pt x="1943" y="17595"/>
                    <a:pt x="1477" y="17773"/>
                    <a:pt x="1080" y="18061"/>
                  </a:cubicBezTo>
                  <a:cubicBezTo>
                    <a:pt x="326" y="18602"/>
                    <a:pt x="1" y="19140"/>
                    <a:pt x="217" y="19681"/>
                  </a:cubicBezTo>
                  <a:cubicBezTo>
                    <a:pt x="449" y="20371"/>
                    <a:pt x="1040" y="20400"/>
                    <a:pt x="1609" y="20400"/>
                  </a:cubicBezTo>
                  <a:cubicBezTo>
                    <a:pt x="1661" y="20400"/>
                    <a:pt x="1713" y="20400"/>
                    <a:pt x="1765" y="20400"/>
                  </a:cubicBezTo>
                  <a:lnTo>
                    <a:pt x="6331" y="20400"/>
                  </a:lnTo>
                  <a:cubicBezTo>
                    <a:pt x="8958" y="20363"/>
                    <a:pt x="11548" y="20363"/>
                    <a:pt x="14172" y="20328"/>
                  </a:cubicBezTo>
                  <a:cubicBezTo>
                    <a:pt x="15942" y="20328"/>
                    <a:pt x="17735" y="20281"/>
                    <a:pt x="19533" y="20281"/>
                  </a:cubicBezTo>
                  <a:cubicBezTo>
                    <a:pt x="19964" y="20281"/>
                    <a:pt x="20396" y="20284"/>
                    <a:pt x="20827" y="20291"/>
                  </a:cubicBezTo>
                  <a:cubicBezTo>
                    <a:pt x="24459" y="20328"/>
                    <a:pt x="28127" y="20435"/>
                    <a:pt x="31761" y="20472"/>
                  </a:cubicBezTo>
                  <a:cubicBezTo>
                    <a:pt x="36581" y="20507"/>
                    <a:pt x="41401" y="20472"/>
                    <a:pt x="46220" y="20578"/>
                  </a:cubicBezTo>
                  <a:cubicBezTo>
                    <a:pt x="49968" y="20649"/>
                    <a:pt x="53731" y="20688"/>
                    <a:pt x="57489" y="20688"/>
                  </a:cubicBezTo>
                  <a:cubicBezTo>
                    <a:pt x="59573" y="20688"/>
                    <a:pt x="61656" y="20676"/>
                    <a:pt x="63735" y="20650"/>
                  </a:cubicBezTo>
                  <a:cubicBezTo>
                    <a:pt x="67116" y="20650"/>
                    <a:pt x="70534" y="20688"/>
                    <a:pt x="73915" y="20938"/>
                  </a:cubicBezTo>
                  <a:cubicBezTo>
                    <a:pt x="74601" y="20987"/>
                    <a:pt x="75302" y="21120"/>
                    <a:pt x="75987" y="21120"/>
                  </a:cubicBezTo>
                  <a:cubicBezTo>
                    <a:pt x="76308" y="21120"/>
                    <a:pt x="76626" y="21091"/>
                    <a:pt x="76936" y="21010"/>
                  </a:cubicBezTo>
                  <a:cubicBezTo>
                    <a:pt x="77331" y="20911"/>
                    <a:pt x="77710" y="20866"/>
                    <a:pt x="78082" y="20866"/>
                  </a:cubicBezTo>
                  <a:cubicBezTo>
                    <a:pt x="78523" y="20866"/>
                    <a:pt x="78952" y="20930"/>
                    <a:pt x="79382" y="21047"/>
                  </a:cubicBezTo>
                  <a:cubicBezTo>
                    <a:pt x="79675" y="21132"/>
                    <a:pt x="79960" y="21168"/>
                    <a:pt x="80239" y="21168"/>
                  </a:cubicBezTo>
                  <a:cubicBezTo>
                    <a:pt x="80783" y="21168"/>
                    <a:pt x="81305" y="21033"/>
                    <a:pt x="81828" y="20866"/>
                  </a:cubicBezTo>
                  <a:cubicBezTo>
                    <a:pt x="82510" y="20688"/>
                    <a:pt x="82726" y="20219"/>
                    <a:pt x="82582" y="19499"/>
                  </a:cubicBezTo>
                  <a:cubicBezTo>
                    <a:pt x="82475" y="18889"/>
                    <a:pt x="82150" y="18420"/>
                    <a:pt x="81612" y="18098"/>
                  </a:cubicBezTo>
                  <a:cubicBezTo>
                    <a:pt x="81109" y="17738"/>
                    <a:pt x="80568" y="17413"/>
                    <a:pt x="79958" y="17019"/>
                  </a:cubicBezTo>
                  <a:cubicBezTo>
                    <a:pt x="82116" y="15327"/>
                    <a:pt x="82294" y="12666"/>
                    <a:pt x="80352" y="11083"/>
                  </a:cubicBezTo>
                  <a:cubicBezTo>
                    <a:pt x="78952" y="9939"/>
                    <a:pt x="77392" y="9205"/>
                    <a:pt x="75635" y="9205"/>
                  </a:cubicBezTo>
                  <a:cubicBezTo>
                    <a:pt x="75183" y="9205"/>
                    <a:pt x="74717" y="9253"/>
                    <a:pt x="74237" y="9357"/>
                  </a:cubicBezTo>
                  <a:cubicBezTo>
                    <a:pt x="74043" y="9409"/>
                    <a:pt x="73862" y="9437"/>
                    <a:pt x="73688" y="9437"/>
                  </a:cubicBezTo>
                  <a:cubicBezTo>
                    <a:pt x="73382" y="9437"/>
                    <a:pt x="73098" y="9348"/>
                    <a:pt x="72799" y="9141"/>
                  </a:cubicBezTo>
                  <a:cubicBezTo>
                    <a:pt x="72357" y="8829"/>
                    <a:pt x="71859" y="8762"/>
                    <a:pt x="71358" y="8762"/>
                  </a:cubicBezTo>
                  <a:cubicBezTo>
                    <a:pt x="71166" y="8762"/>
                    <a:pt x="70974" y="8772"/>
                    <a:pt x="70784" y="8781"/>
                  </a:cubicBezTo>
                  <a:cubicBezTo>
                    <a:pt x="69490" y="8891"/>
                    <a:pt x="68339" y="9322"/>
                    <a:pt x="67441" y="10257"/>
                  </a:cubicBezTo>
                  <a:cubicBezTo>
                    <a:pt x="66267" y="9233"/>
                    <a:pt x="65060" y="8626"/>
                    <a:pt x="63746" y="8626"/>
                  </a:cubicBezTo>
                  <a:cubicBezTo>
                    <a:pt x="63166" y="8626"/>
                    <a:pt x="62565" y="8744"/>
                    <a:pt x="61937" y="8997"/>
                  </a:cubicBezTo>
                  <a:cubicBezTo>
                    <a:pt x="61614" y="8675"/>
                    <a:pt x="61721" y="8350"/>
                    <a:pt x="61686" y="8027"/>
                  </a:cubicBezTo>
                  <a:cubicBezTo>
                    <a:pt x="61053" y="3103"/>
                    <a:pt x="57770" y="0"/>
                    <a:pt x="528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45"/>
            <p:cNvSpPr/>
            <p:nvPr/>
          </p:nvSpPr>
          <p:spPr>
            <a:xfrm>
              <a:off x="2378375" y="9696625"/>
              <a:ext cx="87200" cy="52250"/>
            </a:xfrm>
            <a:custGeom>
              <a:avLst/>
              <a:gdLst/>
              <a:ahLst/>
              <a:cxnLst/>
              <a:rect l="l" t="t" r="r" b="b"/>
              <a:pathLst>
                <a:path w="3488" h="2090" extrusionOk="0">
                  <a:moveTo>
                    <a:pt x="1027" y="0"/>
                  </a:moveTo>
                  <a:cubicBezTo>
                    <a:pt x="828" y="0"/>
                    <a:pt x="630" y="46"/>
                    <a:pt x="432" y="154"/>
                  </a:cubicBezTo>
                  <a:cubicBezTo>
                    <a:pt x="0" y="370"/>
                    <a:pt x="0" y="801"/>
                    <a:pt x="394" y="1052"/>
                  </a:cubicBezTo>
                  <a:cubicBezTo>
                    <a:pt x="720" y="1233"/>
                    <a:pt x="1079" y="1161"/>
                    <a:pt x="1473" y="1268"/>
                  </a:cubicBezTo>
                  <a:cubicBezTo>
                    <a:pt x="1725" y="1813"/>
                    <a:pt x="2088" y="2089"/>
                    <a:pt x="2453" y="2089"/>
                  </a:cubicBezTo>
                  <a:cubicBezTo>
                    <a:pt x="2714" y="2089"/>
                    <a:pt x="2976" y="1949"/>
                    <a:pt x="3200" y="1665"/>
                  </a:cubicBezTo>
                  <a:cubicBezTo>
                    <a:pt x="3488" y="1339"/>
                    <a:pt x="3453" y="908"/>
                    <a:pt x="3056" y="729"/>
                  </a:cubicBezTo>
                  <a:cubicBezTo>
                    <a:pt x="2590" y="476"/>
                    <a:pt x="2121" y="260"/>
                    <a:pt x="1617" y="117"/>
                  </a:cubicBezTo>
                  <a:cubicBezTo>
                    <a:pt x="1421" y="45"/>
                    <a:pt x="1224" y="0"/>
                    <a:pt x="10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45"/>
            <p:cNvSpPr/>
            <p:nvPr/>
          </p:nvSpPr>
          <p:spPr>
            <a:xfrm>
              <a:off x="1919775" y="9510150"/>
              <a:ext cx="41400" cy="35775"/>
            </a:xfrm>
            <a:custGeom>
              <a:avLst/>
              <a:gdLst/>
              <a:ahLst/>
              <a:cxnLst/>
              <a:rect l="l" t="t" r="r" b="b"/>
              <a:pathLst>
                <a:path w="1656" h="1431" extrusionOk="0">
                  <a:moveTo>
                    <a:pt x="559" y="1"/>
                  </a:moveTo>
                  <a:cubicBezTo>
                    <a:pt x="462" y="1"/>
                    <a:pt x="359" y="28"/>
                    <a:pt x="251" y="94"/>
                  </a:cubicBezTo>
                  <a:cubicBezTo>
                    <a:pt x="145" y="166"/>
                    <a:pt x="73" y="276"/>
                    <a:pt x="35" y="420"/>
                  </a:cubicBezTo>
                  <a:cubicBezTo>
                    <a:pt x="1" y="779"/>
                    <a:pt x="107" y="1101"/>
                    <a:pt x="433" y="1283"/>
                  </a:cubicBezTo>
                  <a:cubicBezTo>
                    <a:pt x="601" y="1376"/>
                    <a:pt x="780" y="1431"/>
                    <a:pt x="959" y="1431"/>
                  </a:cubicBezTo>
                  <a:cubicBezTo>
                    <a:pt x="1122" y="1431"/>
                    <a:pt x="1285" y="1386"/>
                    <a:pt x="1440" y="1283"/>
                  </a:cubicBezTo>
                  <a:cubicBezTo>
                    <a:pt x="1546" y="1211"/>
                    <a:pt x="1584" y="1067"/>
                    <a:pt x="1618" y="1030"/>
                  </a:cubicBezTo>
                  <a:cubicBezTo>
                    <a:pt x="1655" y="526"/>
                    <a:pt x="1296" y="382"/>
                    <a:pt x="1008" y="166"/>
                  </a:cubicBezTo>
                  <a:cubicBezTo>
                    <a:pt x="873" y="76"/>
                    <a:pt x="723" y="1"/>
                    <a:pt x="5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45"/>
            <p:cNvSpPr/>
            <p:nvPr/>
          </p:nvSpPr>
          <p:spPr>
            <a:xfrm>
              <a:off x="1265175" y="9614150"/>
              <a:ext cx="43200" cy="31450"/>
            </a:xfrm>
            <a:custGeom>
              <a:avLst/>
              <a:gdLst/>
              <a:ahLst/>
              <a:cxnLst/>
              <a:rect l="l" t="t" r="r" b="b"/>
              <a:pathLst>
                <a:path w="1728" h="1258" extrusionOk="0">
                  <a:moveTo>
                    <a:pt x="792" y="0"/>
                  </a:moveTo>
                  <a:cubicBezTo>
                    <a:pt x="395" y="0"/>
                    <a:pt x="1" y="322"/>
                    <a:pt x="35" y="682"/>
                  </a:cubicBezTo>
                  <a:cubicBezTo>
                    <a:pt x="107" y="1079"/>
                    <a:pt x="360" y="1258"/>
                    <a:pt x="755" y="1258"/>
                  </a:cubicBezTo>
                  <a:cubicBezTo>
                    <a:pt x="1258" y="1258"/>
                    <a:pt x="1690" y="970"/>
                    <a:pt x="1727" y="648"/>
                  </a:cubicBezTo>
                  <a:cubicBezTo>
                    <a:pt x="1727" y="322"/>
                    <a:pt x="1258" y="0"/>
                    <a:pt x="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45"/>
            <p:cNvSpPr/>
            <p:nvPr/>
          </p:nvSpPr>
          <p:spPr>
            <a:xfrm>
              <a:off x="1354175" y="9629400"/>
              <a:ext cx="35075" cy="34250"/>
            </a:xfrm>
            <a:custGeom>
              <a:avLst/>
              <a:gdLst/>
              <a:ahLst/>
              <a:cxnLst/>
              <a:rect l="l" t="t" r="r" b="b"/>
              <a:pathLst>
                <a:path w="1403" h="1370" extrusionOk="0">
                  <a:moveTo>
                    <a:pt x="647" y="0"/>
                  </a:moveTo>
                  <a:cubicBezTo>
                    <a:pt x="288" y="38"/>
                    <a:pt x="0" y="253"/>
                    <a:pt x="0" y="685"/>
                  </a:cubicBezTo>
                  <a:cubicBezTo>
                    <a:pt x="0" y="1079"/>
                    <a:pt x="253" y="1295"/>
                    <a:pt x="647" y="1367"/>
                  </a:cubicBezTo>
                  <a:cubicBezTo>
                    <a:pt x="663" y="1369"/>
                    <a:pt x="679" y="1369"/>
                    <a:pt x="695" y="1369"/>
                  </a:cubicBezTo>
                  <a:cubicBezTo>
                    <a:pt x="1041" y="1369"/>
                    <a:pt x="1403" y="991"/>
                    <a:pt x="1367" y="648"/>
                  </a:cubicBezTo>
                  <a:cubicBezTo>
                    <a:pt x="1295" y="253"/>
                    <a:pt x="1045" y="38"/>
                    <a:pt x="6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45"/>
            <p:cNvSpPr/>
            <p:nvPr/>
          </p:nvSpPr>
          <p:spPr>
            <a:xfrm>
              <a:off x="570075" y="9384500"/>
              <a:ext cx="1997150" cy="471725"/>
            </a:xfrm>
            <a:custGeom>
              <a:avLst/>
              <a:gdLst/>
              <a:ahLst/>
              <a:cxnLst/>
              <a:rect l="l" t="t" r="r" b="b"/>
              <a:pathLst>
                <a:path w="79886" h="18869" extrusionOk="0">
                  <a:moveTo>
                    <a:pt x="54547" y="5027"/>
                  </a:moveTo>
                  <a:cubicBezTo>
                    <a:pt x="54711" y="5027"/>
                    <a:pt x="54861" y="5102"/>
                    <a:pt x="54996" y="5192"/>
                  </a:cubicBezTo>
                  <a:cubicBezTo>
                    <a:pt x="55284" y="5408"/>
                    <a:pt x="55643" y="5552"/>
                    <a:pt x="55606" y="6056"/>
                  </a:cubicBezTo>
                  <a:cubicBezTo>
                    <a:pt x="55572" y="6093"/>
                    <a:pt x="55534" y="6237"/>
                    <a:pt x="55428" y="6309"/>
                  </a:cubicBezTo>
                  <a:cubicBezTo>
                    <a:pt x="55273" y="6412"/>
                    <a:pt x="55110" y="6457"/>
                    <a:pt x="54947" y="6457"/>
                  </a:cubicBezTo>
                  <a:cubicBezTo>
                    <a:pt x="54768" y="6457"/>
                    <a:pt x="54589" y="6402"/>
                    <a:pt x="54421" y="6309"/>
                  </a:cubicBezTo>
                  <a:cubicBezTo>
                    <a:pt x="54095" y="6127"/>
                    <a:pt x="53989" y="5805"/>
                    <a:pt x="54023" y="5446"/>
                  </a:cubicBezTo>
                  <a:cubicBezTo>
                    <a:pt x="54061" y="5302"/>
                    <a:pt x="54133" y="5192"/>
                    <a:pt x="54239" y="5120"/>
                  </a:cubicBezTo>
                  <a:cubicBezTo>
                    <a:pt x="54347" y="5054"/>
                    <a:pt x="54450" y="5027"/>
                    <a:pt x="54547" y="5027"/>
                  </a:cubicBezTo>
                  <a:close/>
                  <a:moveTo>
                    <a:pt x="28596" y="9186"/>
                  </a:moveTo>
                  <a:cubicBezTo>
                    <a:pt x="29062" y="9186"/>
                    <a:pt x="29531" y="9508"/>
                    <a:pt x="29531" y="9834"/>
                  </a:cubicBezTo>
                  <a:cubicBezTo>
                    <a:pt x="29494" y="10156"/>
                    <a:pt x="29062" y="10444"/>
                    <a:pt x="28559" y="10444"/>
                  </a:cubicBezTo>
                  <a:cubicBezTo>
                    <a:pt x="28164" y="10444"/>
                    <a:pt x="27911" y="10265"/>
                    <a:pt x="27839" y="9868"/>
                  </a:cubicBezTo>
                  <a:cubicBezTo>
                    <a:pt x="27805" y="9508"/>
                    <a:pt x="28199" y="9186"/>
                    <a:pt x="28596" y="9186"/>
                  </a:cubicBezTo>
                  <a:close/>
                  <a:moveTo>
                    <a:pt x="32011" y="9796"/>
                  </a:moveTo>
                  <a:cubicBezTo>
                    <a:pt x="32409" y="9834"/>
                    <a:pt x="32659" y="10049"/>
                    <a:pt x="32731" y="10444"/>
                  </a:cubicBezTo>
                  <a:cubicBezTo>
                    <a:pt x="32767" y="10787"/>
                    <a:pt x="32405" y="11165"/>
                    <a:pt x="32059" y="11165"/>
                  </a:cubicBezTo>
                  <a:cubicBezTo>
                    <a:pt x="32043" y="11165"/>
                    <a:pt x="32027" y="11165"/>
                    <a:pt x="32011" y="11163"/>
                  </a:cubicBezTo>
                  <a:cubicBezTo>
                    <a:pt x="31617" y="11091"/>
                    <a:pt x="31364" y="10875"/>
                    <a:pt x="31364" y="10481"/>
                  </a:cubicBezTo>
                  <a:cubicBezTo>
                    <a:pt x="31364" y="10049"/>
                    <a:pt x="31652" y="9834"/>
                    <a:pt x="32011" y="9796"/>
                  </a:cubicBezTo>
                  <a:close/>
                  <a:moveTo>
                    <a:pt x="73359" y="12485"/>
                  </a:moveTo>
                  <a:cubicBezTo>
                    <a:pt x="73556" y="12485"/>
                    <a:pt x="73753" y="12530"/>
                    <a:pt x="73949" y="12602"/>
                  </a:cubicBezTo>
                  <a:cubicBezTo>
                    <a:pt x="74453" y="12745"/>
                    <a:pt x="74922" y="12961"/>
                    <a:pt x="75388" y="13214"/>
                  </a:cubicBezTo>
                  <a:cubicBezTo>
                    <a:pt x="75785" y="13393"/>
                    <a:pt x="75820" y="13824"/>
                    <a:pt x="75532" y="14150"/>
                  </a:cubicBezTo>
                  <a:cubicBezTo>
                    <a:pt x="75308" y="14434"/>
                    <a:pt x="75046" y="14574"/>
                    <a:pt x="74785" y="14574"/>
                  </a:cubicBezTo>
                  <a:cubicBezTo>
                    <a:pt x="74420" y="14574"/>
                    <a:pt x="74057" y="14298"/>
                    <a:pt x="73805" y="13753"/>
                  </a:cubicBezTo>
                  <a:cubicBezTo>
                    <a:pt x="73411" y="13646"/>
                    <a:pt x="73052" y="13718"/>
                    <a:pt x="72726" y="13537"/>
                  </a:cubicBezTo>
                  <a:cubicBezTo>
                    <a:pt x="72332" y="13286"/>
                    <a:pt x="72332" y="12855"/>
                    <a:pt x="72764" y="12639"/>
                  </a:cubicBezTo>
                  <a:cubicBezTo>
                    <a:pt x="72962" y="12531"/>
                    <a:pt x="73160" y="12485"/>
                    <a:pt x="73359" y="12485"/>
                  </a:cubicBezTo>
                  <a:close/>
                  <a:moveTo>
                    <a:pt x="50751" y="1"/>
                  </a:moveTo>
                  <a:cubicBezTo>
                    <a:pt x="48909" y="1"/>
                    <a:pt x="47078" y="314"/>
                    <a:pt x="45319" y="842"/>
                  </a:cubicBezTo>
                  <a:cubicBezTo>
                    <a:pt x="44709" y="1020"/>
                    <a:pt x="44134" y="1273"/>
                    <a:pt x="43630" y="1633"/>
                  </a:cubicBezTo>
                  <a:cubicBezTo>
                    <a:pt x="42264" y="2640"/>
                    <a:pt x="42082" y="3322"/>
                    <a:pt x="42658" y="4942"/>
                  </a:cubicBezTo>
                  <a:cubicBezTo>
                    <a:pt x="42767" y="5158"/>
                    <a:pt x="42802" y="5408"/>
                    <a:pt x="42623" y="5624"/>
                  </a:cubicBezTo>
                  <a:cubicBezTo>
                    <a:pt x="42505" y="5790"/>
                    <a:pt x="42340" y="5862"/>
                    <a:pt x="42160" y="5862"/>
                  </a:cubicBezTo>
                  <a:cubicBezTo>
                    <a:pt x="42065" y="5862"/>
                    <a:pt x="41966" y="5842"/>
                    <a:pt x="41867" y="5805"/>
                  </a:cubicBezTo>
                  <a:cubicBezTo>
                    <a:pt x="41616" y="5696"/>
                    <a:pt x="41400" y="5589"/>
                    <a:pt x="41075" y="5552"/>
                  </a:cubicBezTo>
                  <a:cubicBezTo>
                    <a:pt x="41053" y="5552"/>
                    <a:pt x="41032" y="5551"/>
                    <a:pt x="41010" y="5551"/>
                  </a:cubicBezTo>
                  <a:cubicBezTo>
                    <a:pt x="38919" y="5551"/>
                    <a:pt x="37190" y="7193"/>
                    <a:pt x="37119" y="9258"/>
                  </a:cubicBezTo>
                  <a:cubicBezTo>
                    <a:pt x="37119" y="9402"/>
                    <a:pt x="37119" y="9546"/>
                    <a:pt x="37084" y="9652"/>
                  </a:cubicBezTo>
                  <a:cubicBezTo>
                    <a:pt x="37012" y="9905"/>
                    <a:pt x="36869" y="10121"/>
                    <a:pt x="36615" y="10156"/>
                  </a:cubicBezTo>
                  <a:cubicBezTo>
                    <a:pt x="36585" y="10160"/>
                    <a:pt x="36555" y="10162"/>
                    <a:pt x="36527" y="10162"/>
                  </a:cubicBezTo>
                  <a:cubicBezTo>
                    <a:pt x="36290" y="10162"/>
                    <a:pt x="36134" y="10026"/>
                    <a:pt x="36005" y="9834"/>
                  </a:cubicBezTo>
                  <a:cubicBezTo>
                    <a:pt x="35824" y="9580"/>
                    <a:pt x="35824" y="9293"/>
                    <a:pt x="35824" y="9005"/>
                  </a:cubicBezTo>
                  <a:cubicBezTo>
                    <a:pt x="35752" y="8142"/>
                    <a:pt x="35249" y="7638"/>
                    <a:pt x="34495" y="7350"/>
                  </a:cubicBezTo>
                  <a:cubicBezTo>
                    <a:pt x="34170" y="7206"/>
                    <a:pt x="33810" y="7135"/>
                    <a:pt x="33488" y="7028"/>
                  </a:cubicBezTo>
                  <a:cubicBezTo>
                    <a:pt x="33112" y="6928"/>
                    <a:pt x="32737" y="6893"/>
                    <a:pt x="32363" y="6893"/>
                  </a:cubicBezTo>
                  <a:cubicBezTo>
                    <a:pt x="31662" y="6893"/>
                    <a:pt x="30966" y="7016"/>
                    <a:pt x="30285" y="7063"/>
                  </a:cubicBezTo>
                  <a:cubicBezTo>
                    <a:pt x="28846" y="7135"/>
                    <a:pt x="27445" y="7460"/>
                    <a:pt x="26150" y="8035"/>
                  </a:cubicBezTo>
                  <a:cubicBezTo>
                    <a:pt x="25034" y="8467"/>
                    <a:pt x="24315" y="9258"/>
                    <a:pt x="23955" y="10372"/>
                  </a:cubicBezTo>
                  <a:cubicBezTo>
                    <a:pt x="23561" y="11560"/>
                    <a:pt x="23235" y="12711"/>
                    <a:pt x="23379" y="13968"/>
                  </a:cubicBezTo>
                  <a:cubicBezTo>
                    <a:pt x="23451" y="14328"/>
                    <a:pt x="23451" y="14725"/>
                    <a:pt x="23451" y="15119"/>
                  </a:cubicBezTo>
                  <a:cubicBezTo>
                    <a:pt x="23489" y="16054"/>
                    <a:pt x="23235" y="16380"/>
                    <a:pt x="22266" y="16414"/>
                  </a:cubicBezTo>
                  <a:cubicBezTo>
                    <a:pt x="21797" y="16451"/>
                    <a:pt x="21293" y="16451"/>
                    <a:pt x="20827" y="16451"/>
                  </a:cubicBezTo>
                  <a:cubicBezTo>
                    <a:pt x="19135" y="16380"/>
                    <a:pt x="17409" y="16236"/>
                    <a:pt x="15754" y="15911"/>
                  </a:cubicBezTo>
                  <a:cubicBezTo>
                    <a:pt x="14173" y="15615"/>
                    <a:pt x="12600" y="15481"/>
                    <a:pt x="11034" y="15481"/>
                  </a:cubicBezTo>
                  <a:cubicBezTo>
                    <a:pt x="8223" y="15481"/>
                    <a:pt x="5435" y="15915"/>
                    <a:pt x="2662" y="16630"/>
                  </a:cubicBezTo>
                  <a:cubicBezTo>
                    <a:pt x="1980" y="16774"/>
                    <a:pt x="1333" y="16990"/>
                    <a:pt x="685" y="17315"/>
                  </a:cubicBezTo>
                  <a:cubicBezTo>
                    <a:pt x="398" y="17459"/>
                    <a:pt x="73" y="17565"/>
                    <a:pt x="1" y="18034"/>
                  </a:cubicBezTo>
                  <a:cubicBezTo>
                    <a:pt x="2843" y="17818"/>
                    <a:pt x="5612" y="17709"/>
                    <a:pt x="8382" y="17674"/>
                  </a:cubicBezTo>
                  <a:cubicBezTo>
                    <a:pt x="11545" y="17674"/>
                    <a:pt x="14682" y="17595"/>
                    <a:pt x="17815" y="17595"/>
                  </a:cubicBezTo>
                  <a:cubicBezTo>
                    <a:pt x="18351" y="17595"/>
                    <a:pt x="18887" y="17597"/>
                    <a:pt x="19423" y="17602"/>
                  </a:cubicBezTo>
                  <a:cubicBezTo>
                    <a:pt x="23461" y="17602"/>
                    <a:pt x="27470" y="17785"/>
                    <a:pt x="31503" y="17785"/>
                  </a:cubicBezTo>
                  <a:cubicBezTo>
                    <a:pt x="31853" y="17785"/>
                    <a:pt x="32202" y="17784"/>
                    <a:pt x="32552" y="17781"/>
                  </a:cubicBezTo>
                  <a:cubicBezTo>
                    <a:pt x="33634" y="17772"/>
                    <a:pt x="34716" y="17767"/>
                    <a:pt x="35798" y="17767"/>
                  </a:cubicBezTo>
                  <a:cubicBezTo>
                    <a:pt x="38780" y="17767"/>
                    <a:pt x="41763" y="17800"/>
                    <a:pt x="44744" y="17853"/>
                  </a:cubicBezTo>
                  <a:cubicBezTo>
                    <a:pt x="49146" y="17908"/>
                    <a:pt x="53546" y="17986"/>
                    <a:pt x="57963" y="17986"/>
                  </a:cubicBezTo>
                  <a:cubicBezTo>
                    <a:pt x="59286" y="17986"/>
                    <a:pt x="60610" y="17979"/>
                    <a:pt x="61936" y="17962"/>
                  </a:cubicBezTo>
                  <a:cubicBezTo>
                    <a:pt x="62562" y="17949"/>
                    <a:pt x="63186" y="17943"/>
                    <a:pt x="63811" y="17943"/>
                  </a:cubicBezTo>
                  <a:cubicBezTo>
                    <a:pt x="68395" y="17943"/>
                    <a:pt x="72953" y="18286"/>
                    <a:pt x="77512" y="18825"/>
                  </a:cubicBezTo>
                  <a:cubicBezTo>
                    <a:pt x="77734" y="18853"/>
                    <a:pt x="77950" y="18868"/>
                    <a:pt x="78160" y="18868"/>
                  </a:cubicBezTo>
                  <a:cubicBezTo>
                    <a:pt x="78764" y="18868"/>
                    <a:pt x="79324" y="18740"/>
                    <a:pt x="79885" y="18394"/>
                  </a:cubicBezTo>
                  <a:cubicBezTo>
                    <a:pt x="79776" y="17890"/>
                    <a:pt x="79382" y="17709"/>
                    <a:pt x="79022" y="17493"/>
                  </a:cubicBezTo>
                  <a:cubicBezTo>
                    <a:pt x="78087" y="16846"/>
                    <a:pt x="77008" y="16451"/>
                    <a:pt x="75857" y="16270"/>
                  </a:cubicBezTo>
                  <a:cubicBezTo>
                    <a:pt x="75460" y="16198"/>
                    <a:pt x="75100" y="16020"/>
                    <a:pt x="75138" y="15551"/>
                  </a:cubicBezTo>
                  <a:cubicBezTo>
                    <a:pt x="75138" y="15047"/>
                    <a:pt x="75497" y="14941"/>
                    <a:pt x="75929" y="14869"/>
                  </a:cubicBezTo>
                  <a:cubicBezTo>
                    <a:pt x="76395" y="14797"/>
                    <a:pt x="76899" y="14797"/>
                    <a:pt x="77368" y="14688"/>
                  </a:cubicBezTo>
                  <a:cubicBezTo>
                    <a:pt x="78519" y="14400"/>
                    <a:pt x="79022" y="13681"/>
                    <a:pt x="78913" y="12458"/>
                  </a:cubicBezTo>
                  <a:cubicBezTo>
                    <a:pt x="78878" y="11704"/>
                    <a:pt x="78553" y="11091"/>
                    <a:pt x="77906" y="10625"/>
                  </a:cubicBezTo>
                  <a:cubicBezTo>
                    <a:pt x="77296" y="10193"/>
                    <a:pt x="76648" y="9762"/>
                    <a:pt x="75892" y="9546"/>
                  </a:cubicBezTo>
                  <a:cubicBezTo>
                    <a:pt x="75213" y="9342"/>
                    <a:pt x="74535" y="9139"/>
                    <a:pt x="73887" y="9139"/>
                  </a:cubicBezTo>
                  <a:cubicBezTo>
                    <a:pt x="73160" y="9139"/>
                    <a:pt x="72472" y="9395"/>
                    <a:pt x="71863" y="10193"/>
                  </a:cubicBezTo>
                  <a:cubicBezTo>
                    <a:pt x="71717" y="10382"/>
                    <a:pt x="71509" y="10473"/>
                    <a:pt x="71281" y="10473"/>
                  </a:cubicBezTo>
                  <a:cubicBezTo>
                    <a:pt x="71120" y="10473"/>
                    <a:pt x="70949" y="10427"/>
                    <a:pt x="70784" y="10337"/>
                  </a:cubicBezTo>
                  <a:cubicBezTo>
                    <a:pt x="70390" y="10084"/>
                    <a:pt x="70425" y="9724"/>
                    <a:pt x="70606" y="9330"/>
                  </a:cubicBezTo>
                  <a:cubicBezTo>
                    <a:pt x="70640" y="9221"/>
                    <a:pt x="70750" y="9077"/>
                    <a:pt x="70640" y="8970"/>
                  </a:cubicBezTo>
                  <a:cubicBezTo>
                    <a:pt x="70317" y="8856"/>
                    <a:pt x="69906" y="8801"/>
                    <a:pt x="69493" y="8801"/>
                  </a:cubicBezTo>
                  <a:cubicBezTo>
                    <a:pt x="68988" y="8801"/>
                    <a:pt x="68479" y="8884"/>
                    <a:pt x="68123" y="9042"/>
                  </a:cubicBezTo>
                  <a:cubicBezTo>
                    <a:pt x="67441" y="9330"/>
                    <a:pt x="66972" y="9762"/>
                    <a:pt x="66756" y="10515"/>
                  </a:cubicBezTo>
                  <a:cubicBezTo>
                    <a:pt x="66677" y="10811"/>
                    <a:pt x="66492" y="10955"/>
                    <a:pt x="66269" y="10955"/>
                  </a:cubicBezTo>
                  <a:cubicBezTo>
                    <a:pt x="66084" y="10955"/>
                    <a:pt x="65873" y="10855"/>
                    <a:pt x="65677" y="10659"/>
                  </a:cubicBezTo>
                  <a:cubicBezTo>
                    <a:pt x="65533" y="10481"/>
                    <a:pt x="65427" y="10265"/>
                    <a:pt x="65245" y="10084"/>
                  </a:cubicBezTo>
                  <a:cubicBezTo>
                    <a:pt x="64598" y="9293"/>
                    <a:pt x="63772" y="8755"/>
                    <a:pt x="62728" y="8573"/>
                  </a:cubicBezTo>
                  <a:cubicBezTo>
                    <a:pt x="62584" y="8555"/>
                    <a:pt x="62447" y="8546"/>
                    <a:pt x="62314" y="8546"/>
                  </a:cubicBezTo>
                  <a:cubicBezTo>
                    <a:pt x="61384" y="8546"/>
                    <a:pt x="60723" y="8991"/>
                    <a:pt x="60282" y="9905"/>
                  </a:cubicBezTo>
                  <a:cubicBezTo>
                    <a:pt x="60210" y="10084"/>
                    <a:pt x="60103" y="10265"/>
                    <a:pt x="59994" y="10444"/>
                  </a:cubicBezTo>
                  <a:cubicBezTo>
                    <a:pt x="59813" y="10704"/>
                    <a:pt x="59612" y="10889"/>
                    <a:pt x="59350" y="10889"/>
                  </a:cubicBezTo>
                  <a:cubicBezTo>
                    <a:pt x="59251" y="10889"/>
                    <a:pt x="59143" y="10863"/>
                    <a:pt x="59024" y="10803"/>
                  </a:cubicBezTo>
                  <a:cubicBezTo>
                    <a:pt x="58627" y="10659"/>
                    <a:pt x="58483" y="10228"/>
                    <a:pt x="58771" y="9762"/>
                  </a:cubicBezTo>
                  <a:cubicBezTo>
                    <a:pt x="59131" y="9149"/>
                    <a:pt x="59096" y="8501"/>
                    <a:pt x="59059" y="7854"/>
                  </a:cubicBezTo>
                  <a:cubicBezTo>
                    <a:pt x="59024" y="7316"/>
                    <a:pt x="58952" y="6812"/>
                    <a:pt x="58881" y="6271"/>
                  </a:cubicBezTo>
                  <a:cubicBezTo>
                    <a:pt x="58017" y="2171"/>
                    <a:pt x="55534" y="266"/>
                    <a:pt x="52009" y="50"/>
                  </a:cubicBezTo>
                  <a:cubicBezTo>
                    <a:pt x="51590" y="17"/>
                    <a:pt x="51170" y="1"/>
                    <a:pt x="507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a:extLst>
              <a:ext uri="{FF2B5EF4-FFF2-40B4-BE49-F238E27FC236}">
                <a16:creationId xmlns:a16="http://schemas.microsoft.com/office/drawing/2014/main" id="{DF5FE0ED-5C40-4465-33DF-335891AF2419}"/>
              </a:ext>
            </a:extLst>
          </p:cNvPr>
          <p:cNvPicPr>
            <a:picLocks noChangeAspect="1"/>
          </p:cNvPicPr>
          <p:nvPr/>
        </p:nvPicPr>
        <p:blipFill>
          <a:blip r:embed="rId3"/>
          <a:stretch>
            <a:fillRect/>
          </a:stretch>
        </p:blipFill>
        <p:spPr>
          <a:xfrm>
            <a:off x="7620131" y="3882255"/>
            <a:ext cx="1085182" cy="1097375"/>
          </a:xfrm>
          <a:prstGeom prst="rect">
            <a:avLst/>
          </a:prstGeom>
        </p:spPr>
      </p:pic>
      <p:pic>
        <p:nvPicPr>
          <p:cNvPr id="5" name="Picture 4">
            <a:extLst>
              <a:ext uri="{FF2B5EF4-FFF2-40B4-BE49-F238E27FC236}">
                <a16:creationId xmlns:a16="http://schemas.microsoft.com/office/drawing/2014/main" id="{5A84F334-6885-96F0-613E-5A06AF97D8C9}"/>
              </a:ext>
            </a:extLst>
          </p:cNvPr>
          <p:cNvPicPr>
            <a:picLocks noChangeAspect="1"/>
          </p:cNvPicPr>
          <p:nvPr/>
        </p:nvPicPr>
        <p:blipFill>
          <a:blip r:embed="rId4"/>
          <a:stretch>
            <a:fillRect/>
          </a:stretch>
        </p:blipFill>
        <p:spPr>
          <a:xfrm>
            <a:off x="211966" y="252414"/>
            <a:ext cx="621846" cy="554784"/>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38">
                                            <p:txEl>
                                              <p:pRg st="0" end="0"/>
                                            </p:txEl>
                                          </p:spTgt>
                                        </p:tgtEl>
                                        <p:attrNameLst>
                                          <p:attrName>style.visibility</p:attrName>
                                        </p:attrNameLst>
                                      </p:cBhvr>
                                      <p:to>
                                        <p:strVal val="visible"/>
                                      </p:to>
                                    </p:set>
                                    <p:animEffect transition="in" filter="fade">
                                      <p:cBhvr>
                                        <p:cTn id="7" dur="1000"/>
                                        <p:tgtEl>
                                          <p:spTgt spid="438">
                                            <p:txEl>
                                              <p:pRg st="0" end="0"/>
                                            </p:txEl>
                                          </p:spTgt>
                                        </p:tgtEl>
                                      </p:cBhvr>
                                    </p:animEffect>
                                    <p:anim calcmode="lin" valueType="num">
                                      <p:cBhvr>
                                        <p:cTn id="8" dur="1000" fill="hold"/>
                                        <p:tgtEl>
                                          <p:spTgt spid="43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38">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38">
                                            <p:txEl>
                                              <p:pRg st="1" end="1"/>
                                            </p:txEl>
                                          </p:spTgt>
                                        </p:tgtEl>
                                        <p:attrNameLst>
                                          <p:attrName>style.visibility</p:attrName>
                                        </p:attrNameLst>
                                      </p:cBhvr>
                                      <p:to>
                                        <p:strVal val="visible"/>
                                      </p:to>
                                    </p:set>
                                    <p:animEffect transition="in" filter="fade">
                                      <p:cBhvr>
                                        <p:cTn id="12" dur="1000"/>
                                        <p:tgtEl>
                                          <p:spTgt spid="438">
                                            <p:txEl>
                                              <p:pRg st="1" end="1"/>
                                            </p:txEl>
                                          </p:spTgt>
                                        </p:tgtEl>
                                      </p:cBhvr>
                                    </p:animEffect>
                                    <p:anim calcmode="lin" valueType="num">
                                      <p:cBhvr>
                                        <p:cTn id="13" dur="1000" fill="hold"/>
                                        <p:tgtEl>
                                          <p:spTgt spid="43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38">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438">
                                            <p:txEl>
                                              <p:pRg st="2" end="2"/>
                                            </p:txEl>
                                          </p:spTgt>
                                        </p:tgtEl>
                                        <p:attrNameLst>
                                          <p:attrName>style.visibility</p:attrName>
                                        </p:attrNameLst>
                                      </p:cBhvr>
                                      <p:to>
                                        <p:strVal val="visible"/>
                                      </p:to>
                                    </p:set>
                                    <p:animEffect transition="in" filter="fade">
                                      <p:cBhvr>
                                        <p:cTn id="17" dur="1000"/>
                                        <p:tgtEl>
                                          <p:spTgt spid="438">
                                            <p:txEl>
                                              <p:pRg st="2" end="2"/>
                                            </p:txEl>
                                          </p:spTgt>
                                        </p:tgtEl>
                                      </p:cBhvr>
                                    </p:animEffect>
                                    <p:anim calcmode="lin" valueType="num">
                                      <p:cBhvr>
                                        <p:cTn id="18" dur="1000" fill="hold"/>
                                        <p:tgtEl>
                                          <p:spTgt spid="43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38">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438">
                                            <p:txEl>
                                              <p:pRg st="3" end="3"/>
                                            </p:txEl>
                                          </p:spTgt>
                                        </p:tgtEl>
                                        <p:attrNameLst>
                                          <p:attrName>style.visibility</p:attrName>
                                        </p:attrNameLst>
                                      </p:cBhvr>
                                      <p:to>
                                        <p:strVal val="visible"/>
                                      </p:to>
                                    </p:set>
                                    <p:animEffect transition="in" filter="fade">
                                      <p:cBhvr>
                                        <p:cTn id="22" dur="1000"/>
                                        <p:tgtEl>
                                          <p:spTgt spid="438">
                                            <p:txEl>
                                              <p:pRg st="3" end="3"/>
                                            </p:txEl>
                                          </p:spTgt>
                                        </p:tgtEl>
                                      </p:cBhvr>
                                    </p:animEffect>
                                    <p:anim calcmode="lin" valueType="num">
                                      <p:cBhvr>
                                        <p:cTn id="23" dur="1000" fill="hold"/>
                                        <p:tgtEl>
                                          <p:spTgt spid="438">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38">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438">
                                            <p:txEl>
                                              <p:pRg st="4" end="4"/>
                                            </p:txEl>
                                          </p:spTgt>
                                        </p:tgtEl>
                                        <p:attrNameLst>
                                          <p:attrName>style.visibility</p:attrName>
                                        </p:attrNameLst>
                                      </p:cBhvr>
                                      <p:to>
                                        <p:strVal val="visible"/>
                                      </p:to>
                                    </p:set>
                                    <p:animEffect transition="in" filter="fade">
                                      <p:cBhvr>
                                        <p:cTn id="27" dur="1000"/>
                                        <p:tgtEl>
                                          <p:spTgt spid="438">
                                            <p:txEl>
                                              <p:pRg st="4" end="4"/>
                                            </p:txEl>
                                          </p:spTgt>
                                        </p:tgtEl>
                                      </p:cBhvr>
                                    </p:animEffect>
                                    <p:anim calcmode="lin" valueType="num">
                                      <p:cBhvr>
                                        <p:cTn id="28" dur="1000" fill="hold"/>
                                        <p:tgtEl>
                                          <p:spTgt spid="438">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43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88;p62">
            <a:extLst>
              <a:ext uri="{FF2B5EF4-FFF2-40B4-BE49-F238E27FC236}">
                <a16:creationId xmlns:a16="http://schemas.microsoft.com/office/drawing/2014/main" id="{ED2E8080-4F5B-0F4A-863A-8B41F330709D}"/>
              </a:ext>
            </a:extLst>
          </p:cNvPr>
          <p:cNvSpPr txBox="1">
            <a:spLocks/>
          </p:cNvSpPr>
          <p:nvPr/>
        </p:nvSpPr>
        <p:spPr>
          <a:xfrm>
            <a:off x="3047999" y="577454"/>
            <a:ext cx="3282530" cy="8418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vi-VN" sz="4000" b="1" dirty="0">
                <a:latin typeface="Times New Roman" panose="02020603050405020304" pitchFamily="18" charset="0"/>
                <a:cs typeface="Times New Roman" panose="02020603050405020304" pitchFamily="18" charset="0"/>
              </a:rPr>
              <a:t>KẾT LUẬN</a:t>
            </a:r>
            <a:br>
              <a:rPr lang="vi-VN" dirty="0"/>
            </a:br>
            <a:endParaRPr lang="vi-VN" dirty="0"/>
          </a:p>
        </p:txBody>
      </p:sp>
      <p:sp>
        <p:nvSpPr>
          <p:cNvPr id="6" name="TextBox 5">
            <a:extLst>
              <a:ext uri="{FF2B5EF4-FFF2-40B4-BE49-F238E27FC236}">
                <a16:creationId xmlns:a16="http://schemas.microsoft.com/office/drawing/2014/main" id="{363D7423-0642-8444-860B-3DFD90EF6D1B}"/>
              </a:ext>
            </a:extLst>
          </p:cNvPr>
          <p:cNvSpPr txBox="1"/>
          <p:nvPr/>
        </p:nvSpPr>
        <p:spPr>
          <a:xfrm>
            <a:off x="519953" y="1297812"/>
            <a:ext cx="8301317" cy="923330"/>
          </a:xfrm>
          <a:prstGeom prst="rect">
            <a:avLst/>
          </a:prstGeom>
          <a:noFill/>
        </p:spPr>
        <p:txBody>
          <a:bodyPr wrap="square">
            <a:spAutoFit/>
          </a:bodyPr>
          <a:lstStyle/>
          <a:p>
            <a:pPr algn="just"/>
            <a:r>
              <a:rPr lang="vi-VN" sz="1800" kern="0" dirty="0">
                <a:solidFill>
                  <a:srgbClr val="000000"/>
                </a:solidFill>
                <a:effectLst/>
                <a:latin typeface="Times New Roman" panose="02020603050405020304" pitchFamily="18" charset="0"/>
                <a:ea typeface="Calibri" panose="020F0502020204030204" pitchFamily="34" charset="0"/>
              </a:rPr>
              <a:t>- Hiện nay, thế giới trong bối cảnh có nhiều biến động, nhiều yếu tố mới vừa là cơ hội vừa là thách thức đối với công tác bảo vệ chủ quyền biển đảo Tổ quốc. Việt Nam là quốc gia biển. Vùng biển đảo giữ vai trò quan trọng đối với sự phát triển kinh tế, xã hội. </a:t>
            </a:r>
            <a:endParaRPr lang="en-US" sz="1800" dirty="0"/>
          </a:p>
        </p:txBody>
      </p:sp>
      <p:sp>
        <p:nvSpPr>
          <p:cNvPr id="8" name="TextBox 7">
            <a:extLst>
              <a:ext uri="{FF2B5EF4-FFF2-40B4-BE49-F238E27FC236}">
                <a16:creationId xmlns:a16="http://schemas.microsoft.com/office/drawing/2014/main" id="{D55480B6-2A0E-7841-954F-CE60780B3CF9}"/>
              </a:ext>
            </a:extLst>
          </p:cNvPr>
          <p:cNvSpPr txBox="1"/>
          <p:nvPr/>
        </p:nvSpPr>
        <p:spPr>
          <a:xfrm>
            <a:off x="519953" y="2221142"/>
            <a:ext cx="8229600" cy="1754326"/>
          </a:xfrm>
          <a:prstGeom prst="rect">
            <a:avLst/>
          </a:prstGeom>
          <a:noFill/>
        </p:spPr>
        <p:txBody>
          <a:bodyPr wrap="square">
            <a:spAutoFit/>
          </a:bodyPr>
          <a:lstStyle/>
          <a:p>
            <a:pPr algn="just"/>
            <a:r>
              <a:rPr lang="vi-VN" sz="1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Trong những năm 2016 – 2023, nhận thức đúng đắn tầm quan trọng của biển đảo và việc bảo vệ vững chắc chủ quyền quốc gia trên biển, Đảng Cộng sản Việt Nam với bản lĩnh chính trị vững vàng, tinh thần độc lập, tự chủ, sáng tạo đã không ngừng đổi mới tư duy lý luận, nhạy bén nắm bắt tình hình, đề ra chủ trương, đường lối đúng đắn, sát hợp; đồng thời chỉ đạo thực hiện thành công các chủ trương; nhờ đó mà chủ quyền biển đảo của nước ta luôn được giữ vững.</a:t>
            </a:r>
            <a:r>
              <a:rPr lang="en-US" sz="1800" dirty="0">
                <a:effectLst/>
                <a:latin typeface="Times New Roman" panose="02020603050405020304" pitchFamily="18" charset="0"/>
                <a:cs typeface="Times New Roman" panose="02020603050405020304" pitchFamily="18" charset="0"/>
              </a:rPr>
              <a:t> ..</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0631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sp>
        <p:nvSpPr>
          <p:cNvPr id="781" name="Google Shape;781;p53"/>
          <p:cNvSpPr txBox="1">
            <a:spLocks noGrp="1"/>
          </p:cNvSpPr>
          <p:nvPr>
            <p:ph type="title"/>
          </p:nvPr>
        </p:nvSpPr>
        <p:spPr>
          <a:xfrm>
            <a:off x="2622277" y="463667"/>
            <a:ext cx="3751416" cy="461877"/>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vi-VN" sz="2400" b="1" dirty="0">
                <a:latin typeface="+mj-lt"/>
              </a:rPr>
              <a:t>MỞ ĐẦU</a:t>
            </a:r>
            <a:endParaRPr sz="2400" b="1" dirty="0">
              <a:latin typeface="+mj-lt"/>
            </a:endParaRPr>
          </a:p>
        </p:txBody>
      </p:sp>
      <p:sp>
        <p:nvSpPr>
          <p:cNvPr id="2" name="TextBox 1">
            <a:extLst>
              <a:ext uri="{FF2B5EF4-FFF2-40B4-BE49-F238E27FC236}">
                <a16:creationId xmlns:a16="http://schemas.microsoft.com/office/drawing/2014/main" id="{381BCA07-C6A3-DCCC-AEC7-9FCAB11A6D77}"/>
              </a:ext>
            </a:extLst>
          </p:cNvPr>
          <p:cNvSpPr txBox="1"/>
          <p:nvPr/>
        </p:nvSpPr>
        <p:spPr>
          <a:xfrm>
            <a:off x="685800" y="915613"/>
            <a:ext cx="2871216" cy="369332"/>
          </a:xfrm>
          <a:prstGeom prst="rect">
            <a:avLst/>
          </a:prstGeom>
          <a:noFill/>
        </p:spPr>
        <p:txBody>
          <a:bodyPr wrap="square" rtlCol="0">
            <a:spAutoFit/>
          </a:bodyPr>
          <a:lstStyle/>
          <a:p>
            <a:r>
              <a:rPr lang="vi-VN" sz="1800" b="1" dirty="0">
                <a:solidFill>
                  <a:schemeClr val="tx1">
                    <a:lumMod val="75000"/>
                    <a:lumOff val="25000"/>
                  </a:schemeClr>
                </a:solidFill>
                <a:latin typeface="+mj-lt"/>
              </a:rPr>
              <a:t>1.Tính cấp thiết của đề tài </a:t>
            </a:r>
            <a:endParaRPr lang="en-US" sz="1800" b="1" dirty="0">
              <a:solidFill>
                <a:schemeClr val="tx1">
                  <a:lumMod val="75000"/>
                  <a:lumOff val="25000"/>
                </a:schemeClr>
              </a:solidFill>
              <a:latin typeface="+mj-lt"/>
            </a:endParaRPr>
          </a:p>
        </p:txBody>
      </p:sp>
      <p:sp>
        <p:nvSpPr>
          <p:cNvPr id="3" name="TextBox 2">
            <a:extLst>
              <a:ext uri="{FF2B5EF4-FFF2-40B4-BE49-F238E27FC236}">
                <a16:creationId xmlns:a16="http://schemas.microsoft.com/office/drawing/2014/main" id="{1BC9063E-7A91-B4CA-FB56-8B7F010BC2C3}"/>
              </a:ext>
            </a:extLst>
          </p:cNvPr>
          <p:cNvSpPr txBox="1"/>
          <p:nvPr/>
        </p:nvSpPr>
        <p:spPr>
          <a:xfrm>
            <a:off x="506164" y="1207814"/>
            <a:ext cx="8328554" cy="3385542"/>
          </a:xfrm>
          <a:prstGeom prst="rect">
            <a:avLst/>
          </a:prstGeom>
          <a:noFill/>
        </p:spPr>
        <p:txBody>
          <a:bodyPr wrap="square" rtlCol="0">
            <a:spAutoFit/>
          </a:bodyPr>
          <a:lstStyle/>
          <a:p>
            <a:pPr algn="just"/>
            <a:r>
              <a:rPr lang="vi-VN" sz="2000" kern="0" dirty="0">
                <a:solidFill>
                  <a:schemeClr val="tx1"/>
                </a:solidFill>
                <a:effectLst/>
                <a:latin typeface="+mj-lt"/>
                <a:ea typeface="Calibri" panose="020F0502020204030204" pitchFamily="34" charset="0"/>
                <a:cs typeface="Times New Roman" panose="02020603050405020304" pitchFamily="18" charset="0"/>
              </a:rPr>
              <a:t>- </a:t>
            </a:r>
            <a:r>
              <a:rPr lang="vi-VN" sz="2000" kern="0" dirty="0">
                <a:solidFill>
                  <a:schemeClr val="accent6"/>
                </a:solidFill>
                <a:effectLst/>
                <a:latin typeface="+mj-lt"/>
                <a:ea typeface="Calibri" panose="020F0502020204030204" pitchFamily="34" charset="0"/>
                <a:cs typeface="Times New Roman" panose="02020603050405020304" pitchFamily="18" charset="0"/>
              </a:rPr>
              <a:t>    </a:t>
            </a:r>
            <a:r>
              <a:rPr lang="vi-VN" sz="2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Biển đảo là một phần của lãnh thổ Việt Nam. Trải qua hàng nhìn năm dựng nước và giữ nước, cuộc sống của người dân đất việt từ bao đời nay luôn gắn liền với biển, </a:t>
            </a:r>
            <a:endParaRPr lang="vi-VN" sz="2000" dirty="0">
              <a:effectLst/>
              <a:latin typeface="Calibri" panose="020F0502020204030204" pitchFamily="34" charset="0"/>
              <a:cs typeface="Times New Roman" panose="02020603050405020304" pitchFamily="18" charset="0"/>
            </a:endParaRPr>
          </a:p>
          <a:p>
            <a:pPr marL="285750" indent="-285750" algn="just">
              <a:spcAft>
                <a:spcPts val="0"/>
              </a:spcAft>
              <a:buFontTx/>
              <a:buChar char="-"/>
            </a:pPr>
            <a:r>
              <a:rPr lang="vi-VN" sz="2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Biển đảo Việt Nam bao gồm hai bộ phận: vùng biển và hệ thống các đảo, quần đảo</a:t>
            </a:r>
            <a:r>
              <a:rPr lang="vi-VN" sz="2000" dirty="0">
                <a:latin typeface="Times New Roman" panose="02020603050405020304" pitchFamily="18" charset="0"/>
                <a:ea typeface="Calibri" panose="020F0502020204030204" pitchFamily="34" charset="0"/>
                <a:cs typeface="Times New Roman" panose="02020603050405020304" pitchFamily="18" charset="0"/>
              </a:rPr>
              <a:t>; gồm </a:t>
            </a:r>
            <a:r>
              <a:rPr lang="vi-VN" sz="2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 bộ phận: nội thủy, lãnh hải, vùng tiếp giáp lãnh hải, vùng đặc quyền kinh tế, vùng thềm lục địa.</a:t>
            </a:r>
            <a:endParaRPr lang="vi-VN" sz="2000" dirty="0">
              <a:solidFill>
                <a:schemeClr val="accent6"/>
              </a:solidFill>
              <a:latin typeface="+mj-lt"/>
            </a:endParaRPr>
          </a:p>
          <a:p>
            <a:pPr algn="just"/>
            <a:r>
              <a:rPr lang="vi-VN" sz="2000" dirty="0">
                <a:latin typeface="+mj-lt"/>
              </a:rPr>
              <a:t>-     </a:t>
            </a:r>
            <a:r>
              <a:rPr lang="vi-VN" sz="2000" spc="-20" dirty="0">
                <a:latin typeface="Times New Roman" panose="02020603050405020304" pitchFamily="18" charset="0"/>
                <a:ea typeface="Calibri" panose="020F0502020204030204" pitchFamily="34" charset="0"/>
                <a:cs typeface="Times New Roman" panose="02020603050405020304" pitchFamily="18" charset="0"/>
              </a:rPr>
              <a:t>Thực tiễn q</a:t>
            </a:r>
            <a:r>
              <a:rPr lang="vi-VN" sz="2000" kern="0" spc="-2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uá trình Đảng lãnh đạo bảo vệ chủ quyền biển đảo Tổ quốc đã đạt nhiều thành tựu quan trọng, tuy nhiên do những diễn biến phức tạp của Biển Đông, và chiến lược của các nước lớn, Việt Nam đang gặp khó khăn, thách thức mới</a:t>
            </a:r>
            <a:endParaRPr lang="vi-VN" sz="2000" b="1" dirty="0">
              <a:solidFill>
                <a:schemeClr val="accent6"/>
              </a:solidFill>
              <a:latin typeface="+mj-lt"/>
            </a:endParaRPr>
          </a:p>
          <a:p>
            <a:pPr algn="just"/>
            <a:r>
              <a:rPr lang="vi-VN" dirty="0"/>
              <a:t> </a:t>
            </a:r>
            <a:endParaRPr lang="en-US" dirty="0"/>
          </a:p>
        </p:txBody>
      </p:sp>
      <p:pic>
        <p:nvPicPr>
          <p:cNvPr id="6" name="Picture 5">
            <a:extLst>
              <a:ext uri="{FF2B5EF4-FFF2-40B4-BE49-F238E27FC236}">
                <a16:creationId xmlns:a16="http://schemas.microsoft.com/office/drawing/2014/main" id="{7F401151-6F01-4796-80FF-54F3D4DD10CC}"/>
              </a:ext>
            </a:extLst>
          </p:cNvPr>
          <p:cNvPicPr>
            <a:picLocks noChangeAspect="1"/>
          </p:cNvPicPr>
          <p:nvPr/>
        </p:nvPicPr>
        <p:blipFill>
          <a:blip r:embed="rId3"/>
          <a:stretch>
            <a:fillRect/>
          </a:stretch>
        </p:blipFill>
        <p:spPr>
          <a:xfrm>
            <a:off x="4497985" y="4107584"/>
            <a:ext cx="1101493" cy="915645"/>
          </a:xfrm>
          <a:prstGeom prst="rect">
            <a:avLst/>
          </a:prstGeom>
        </p:spPr>
      </p:pic>
      <p:pic>
        <p:nvPicPr>
          <p:cNvPr id="7" name="Picture 6">
            <a:extLst>
              <a:ext uri="{FF2B5EF4-FFF2-40B4-BE49-F238E27FC236}">
                <a16:creationId xmlns:a16="http://schemas.microsoft.com/office/drawing/2014/main" id="{2F8F6F0A-B06B-A70C-3F86-E42AD40DD45C}"/>
              </a:ext>
            </a:extLst>
          </p:cNvPr>
          <p:cNvPicPr>
            <a:picLocks noChangeAspect="1"/>
          </p:cNvPicPr>
          <p:nvPr/>
        </p:nvPicPr>
        <p:blipFill>
          <a:blip r:embed="rId4"/>
          <a:stretch>
            <a:fillRect/>
          </a:stretch>
        </p:blipFill>
        <p:spPr>
          <a:xfrm>
            <a:off x="198513" y="201355"/>
            <a:ext cx="615303" cy="554513"/>
          </a:xfrm>
          <a:prstGeom prst="rect">
            <a:avLst/>
          </a:prstGeom>
        </p:spPr>
      </p:pic>
      <p:grpSp>
        <p:nvGrpSpPr>
          <p:cNvPr id="8" name="Google Shape;554;p48">
            <a:extLst>
              <a:ext uri="{FF2B5EF4-FFF2-40B4-BE49-F238E27FC236}">
                <a16:creationId xmlns:a16="http://schemas.microsoft.com/office/drawing/2014/main" id="{B4CD53A9-6661-56D3-A190-A42B4DDB053C}"/>
              </a:ext>
            </a:extLst>
          </p:cNvPr>
          <p:cNvGrpSpPr/>
          <p:nvPr/>
        </p:nvGrpSpPr>
        <p:grpSpPr>
          <a:xfrm>
            <a:off x="6976777" y="4124787"/>
            <a:ext cx="958237" cy="915645"/>
            <a:chOff x="5625102" y="900172"/>
            <a:chExt cx="3475130" cy="2745572"/>
          </a:xfrm>
        </p:grpSpPr>
        <p:sp>
          <p:nvSpPr>
            <p:cNvPr id="9" name="Google Shape;555;p48">
              <a:extLst>
                <a:ext uri="{FF2B5EF4-FFF2-40B4-BE49-F238E27FC236}">
                  <a16:creationId xmlns:a16="http://schemas.microsoft.com/office/drawing/2014/main" id="{2FCB0DBD-7E88-9E68-B735-DB17B80E7EAA}"/>
                </a:ext>
              </a:extLst>
            </p:cNvPr>
            <p:cNvSpPr/>
            <p:nvPr/>
          </p:nvSpPr>
          <p:spPr>
            <a:xfrm>
              <a:off x="5775257" y="900172"/>
              <a:ext cx="3324975" cy="2745572"/>
            </a:xfrm>
            <a:custGeom>
              <a:avLst/>
              <a:gdLst/>
              <a:ahLst/>
              <a:cxnLst/>
              <a:rect l="l" t="t" r="r" b="b"/>
              <a:pathLst>
                <a:path w="34294" h="28318" extrusionOk="0">
                  <a:moveTo>
                    <a:pt x="20591" y="0"/>
                  </a:moveTo>
                  <a:cubicBezTo>
                    <a:pt x="20795" y="392"/>
                    <a:pt x="20981" y="708"/>
                    <a:pt x="21130" y="1043"/>
                  </a:cubicBezTo>
                  <a:cubicBezTo>
                    <a:pt x="22396" y="4078"/>
                    <a:pt x="23662" y="7131"/>
                    <a:pt x="24667" y="10259"/>
                  </a:cubicBezTo>
                  <a:cubicBezTo>
                    <a:pt x="24779" y="10631"/>
                    <a:pt x="24910" y="11004"/>
                    <a:pt x="25134" y="11339"/>
                  </a:cubicBezTo>
                  <a:cubicBezTo>
                    <a:pt x="24965" y="10351"/>
                    <a:pt x="24779" y="9365"/>
                    <a:pt x="24612" y="8378"/>
                  </a:cubicBezTo>
                  <a:lnTo>
                    <a:pt x="24724" y="8323"/>
                  </a:lnTo>
                  <a:cubicBezTo>
                    <a:pt x="24798" y="8415"/>
                    <a:pt x="24891" y="8490"/>
                    <a:pt x="24910" y="8583"/>
                  </a:cubicBezTo>
                  <a:cubicBezTo>
                    <a:pt x="25077" y="9383"/>
                    <a:pt x="25263" y="10184"/>
                    <a:pt x="25394" y="10984"/>
                  </a:cubicBezTo>
                  <a:cubicBezTo>
                    <a:pt x="25655" y="12548"/>
                    <a:pt x="25915" y="14112"/>
                    <a:pt x="26119" y="15676"/>
                  </a:cubicBezTo>
                  <a:cubicBezTo>
                    <a:pt x="26362" y="17445"/>
                    <a:pt x="26529" y="19195"/>
                    <a:pt x="26735" y="20963"/>
                  </a:cubicBezTo>
                  <a:cubicBezTo>
                    <a:pt x="26772" y="21186"/>
                    <a:pt x="26827" y="21429"/>
                    <a:pt x="26864" y="21690"/>
                  </a:cubicBezTo>
                  <a:cubicBezTo>
                    <a:pt x="27013" y="21690"/>
                    <a:pt x="27107" y="21727"/>
                    <a:pt x="27219" y="21727"/>
                  </a:cubicBezTo>
                  <a:cubicBezTo>
                    <a:pt x="28875" y="21541"/>
                    <a:pt x="30550" y="21355"/>
                    <a:pt x="32208" y="21131"/>
                  </a:cubicBezTo>
                  <a:cubicBezTo>
                    <a:pt x="32692" y="21075"/>
                    <a:pt x="33176" y="20851"/>
                    <a:pt x="33641" y="20702"/>
                  </a:cubicBezTo>
                  <a:cubicBezTo>
                    <a:pt x="33827" y="20628"/>
                    <a:pt x="34013" y="20573"/>
                    <a:pt x="34293" y="20498"/>
                  </a:cubicBezTo>
                  <a:cubicBezTo>
                    <a:pt x="34274" y="20777"/>
                    <a:pt x="34293" y="20982"/>
                    <a:pt x="34256" y="21168"/>
                  </a:cubicBezTo>
                  <a:lnTo>
                    <a:pt x="33251" y="25915"/>
                  </a:lnTo>
                  <a:cubicBezTo>
                    <a:pt x="33157" y="26418"/>
                    <a:pt x="32896" y="26660"/>
                    <a:pt x="32394" y="26771"/>
                  </a:cubicBezTo>
                  <a:cubicBezTo>
                    <a:pt x="30215" y="27293"/>
                    <a:pt x="28056" y="27888"/>
                    <a:pt x="25804" y="28019"/>
                  </a:cubicBezTo>
                  <a:cubicBezTo>
                    <a:pt x="24258" y="28112"/>
                    <a:pt x="22713" y="28186"/>
                    <a:pt x="21187" y="28223"/>
                  </a:cubicBezTo>
                  <a:cubicBezTo>
                    <a:pt x="18469" y="28280"/>
                    <a:pt x="15751" y="28298"/>
                    <a:pt x="13033" y="28317"/>
                  </a:cubicBezTo>
                  <a:cubicBezTo>
                    <a:pt x="12400" y="28317"/>
                    <a:pt x="11767" y="28261"/>
                    <a:pt x="11134" y="28223"/>
                  </a:cubicBezTo>
                  <a:cubicBezTo>
                    <a:pt x="9235" y="28131"/>
                    <a:pt x="7336" y="28094"/>
                    <a:pt x="5437" y="27945"/>
                  </a:cubicBezTo>
                  <a:cubicBezTo>
                    <a:pt x="4449" y="27871"/>
                    <a:pt x="3463" y="27628"/>
                    <a:pt x="2476" y="27461"/>
                  </a:cubicBezTo>
                  <a:cubicBezTo>
                    <a:pt x="2198" y="27404"/>
                    <a:pt x="1974" y="27312"/>
                    <a:pt x="1992" y="26958"/>
                  </a:cubicBezTo>
                  <a:cubicBezTo>
                    <a:pt x="1992" y="26865"/>
                    <a:pt x="1900" y="26753"/>
                    <a:pt x="1880" y="26679"/>
                  </a:cubicBezTo>
                  <a:cubicBezTo>
                    <a:pt x="1378" y="26642"/>
                    <a:pt x="912" y="26605"/>
                    <a:pt x="448" y="26567"/>
                  </a:cubicBezTo>
                  <a:cubicBezTo>
                    <a:pt x="168" y="26530"/>
                    <a:pt x="38" y="26381"/>
                    <a:pt x="19" y="26083"/>
                  </a:cubicBezTo>
                  <a:cubicBezTo>
                    <a:pt x="1" y="25711"/>
                    <a:pt x="93" y="25394"/>
                    <a:pt x="354" y="25115"/>
                  </a:cubicBezTo>
                  <a:cubicBezTo>
                    <a:pt x="540" y="24947"/>
                    <a:pt x="726" y="24761"/>
                    <a:pt x="894" y="24557"/>
                  </a:cubicBezTo>
                  <a:cubicBezTo>
                    <a:pt x="1043" y="24351"/>
                    <a:pt x="1098" y="24165"/>
                    <a:pt x="987" y="23886"/>
                  </a:cubicBezTo>
                  <a:cubicBezTo>
                    <a:pt x="689" y="23216"/>
                    <a:pt x="857" y="22993"/>
                    <a:pt x="1602" y="22676"/>
                  </a:cubicBezTo>
                  <a:cubicBezTo>
                    <a:pt x="1694" y="22638"/>
                    <a:pt x="1825" y="22638"/>
                    <a:pt x="1918" y="22621"/>
                  </a:cubicBezTo>
                  <a:cubicBezTo>
                    <a:pt x="2011" y="22583"/>
                    <a:pt x="2086" y="22564"/>
                    <a:pt x="2215" y="22509"/>
                  </a:cubicBezTo>
                  <a:cubicBezTo>
                    <a:pt x="1527" y="22211"/>
                    <a:pt x="857" y="22434"/>
                    <a:pt x="168" y="22360"/>
                  </a:cubicBezTo>
                  <a:cubicBezTo>
                    <a:pt x="316" y="21782"/>
                    <a:pt x="448" y="21261"/>
                    <a:pt x="577" y="20739"/>
                  </a:cubicBezTo>
                  <a:cubicBezTo>
                    <a:pt x="614" y="20535"/>
                    <a:pt x="689" y="20330"/>
                    <a:pt x="652" y="20144"/>
                  </a:cubicBezTo>
                  <a:cubicBezTo>
                    <a:pt x="596" y="19585"/>
                    <a:pt x="838" y="19195"/>
                    <a:pt x="1136" y="18748"/>
                  </a:cubicBezTo>
                  <a:cubicBezTo>
                    <a:pt x="2533" y="16663"/>
                    <a:pt x="3779" y="14484"/>
                    <a:pt x="4841" y="12195"/>
                  </a:cubicBezTo>
                  <a:cubicBezTo>
                    <a:pt x="5529" y="10706"/>
                    <a:pt x="5976" y="9142"/>
                    <a:pt x="6368" y="7541"/>
                  </a:cubicBezTo>
                  <a:cubicBezTo>
                    <a:pt x="6405" y="7410"/>
                    <a:pt x="6479" y="7298"/>
                    <a:pt x="6517" y="7169"/>
                  </a:cubicBezTo>
                  <a:lnTo>
                    <a:pt x="6646" y="7169"/>
                  </a:lnTo>
                  <a:cubicBezTo>
                    <a:pt x="6703" y="7298"/>
                    <a:pt x="6758" y="7410"/>
                    <a:pt x="6795" y="7541"/>
                  </a:cubicBezTo>
                  <a:cubicBezTo>
                    <a:pt x="7075" y="9011"/>
                    <a:pt x="7373" y="10463"/>
                    <a:pt x="7652" y="11915"/>
                  </a:cubicBezTo>
                  <a:cubicBezTo>
                    <a:pt x="8024" y="13759"/>
                    <a:pt x="8396" y="15601"/>
                    <a:pt x="8769" y="17463"/>
                  </a:cubicBezTo>
                  <a:cubicBezTo>
                    <a:pt x="9049" y="18897"/>
                    <a:pt x="9309" y="20349"/>
                    <a:pt x="9588" y="21782"/>
                  </a:cubicBezTo>
                  <a:cubicBezTo>
                    <a:pt x="9607" y="21839"/>
                    <a:pt x="9625" y="21894"/>
                    <a:pt x="9662" y="21968"/>
                  </a:cubicBezTo>
                  <a:cubicBezTo>
                    <a:pt x="12753" y="21913"/>
                    <a:pt x="15862" y="21857"/>
                    <a:pt x="18953" y="21801"/>
                  </a:cubicBezTo>
                  <a:cubicBezTo>
                    <a:pt x="17518" y="21372"/>
                    <a:pt x="16011" y="21317"/>
                    <a:pt x="14540" y="21075"/>
                  </a:cubicBezTo>
                  <a:cubicBezTo>
                    <a:pt x="13070" y="20833"/>
                    <a:pt x="11543" y="20851"/>
                    <a:pt x="10034" y="20424"/>
                  </a:cubicBezTo>
                  <a:cubicBezTo>
                    <a:pt x="10203" y="20032"/>
                    <a:pt x="10332" y="19697"/>
                    <a:pt x="10519" y="19381"/>
                  </a:cubicBezTo>
                  <a:cubicBezTo>
                    <a:pt x="10965" y="18562"/>
                    <a:pt x="11040" y="17668"/>
                    <a:pt x="11189" y="16793"/>
                  </a:cubicBezTo>
                  <a:cubicBezTo>
                    <a:pt x="11245" y="16420"/>
                    <a:pt x="11338" y="16142"/>
                    <a:pt x="11673" y="15862"/>
                  </a:cubicBezTo>
                  <a:cubicBezTo>
                    <a:pt x="12176" y="15434"/>
                    <a:pt x="12549" y="14857"/>
                    <a:pt x="12958" y="14335"/>
                  </a:cubicBezTo>
                  <a:cubicBezTo>
                    <a:pt x="13534" y="13553"/>
                    <a:pt x="14130" y="12791"/>
                    <a:pt x="14671" y="11990"/>
                  </a:cubicBezTo>
                  <a:cubicBezTo>
                    <a:pt x="15080" y="11431"/>
                    <a:pt x="15433" y="10855"/>
                    <a:pt x="15806" y="10259"/>
                  </a:cubicBezTo>
                  <a:cubicBezTo>
                    <a:pt x="16123" y="9718"/>
                    <a:pt x="16421" y="9160"/>
                    <a:pt x="16756" y="8621"/>
                  </a:cubicBezTo>
                  <a:cubicBezTo>
                    <a:pt x="17891" y="6945"/>
                    <a:pt x="18692" y="5101"/>
                    <a:pt x="19325" y="3185"/>
                  </a:cubicBezTo>
                  <a:cubicBezTo>
                    <a:pt x="19660" y="2234"/>
                    <a:pt x="20033" y="1303"/>
                    <a:pt x="20405" y="373"/>
                  </a:cubicBezTo>
                  <a:cubicBezTo>
                    <a:pt x="20442" y="261"/>
                    <a:pt x="20497" y="186"/>
                    <a:pt x="20591" y="0"/>
                  </a:cubicBezTo>
                  <a:close/>
                  <a:moveTo>
                    <a:pt x="20646" y="764"/>
                  </a:moveTo>
                  <a:lnTo>
                    <a:pt x="20517" y="764"/>
                  </a:lnTo>
                  <a:cubicBezTo>
                    <a:pt x="20070" y="2011"/>
                    <a:pt x="19604" y="3240"/>
                    <a:pt x="19176" y="4488"/>
                  </a:cubicBezTo>
                  <a:cubicBezTo>
                    <a:pt x="18784" y="5642"/>
                    <a:pt x="18283" y="6740"/>
                    <a:pt x="17630" y="7764"/>
                  </a:cubicBezTo>
                  <a:cubicBezTo>
                    <a:pt x="17109" y="8639"/>
                    <a:pt x="16588" y="9532"/>
                    <a:pt x="16066" y="10408"/>
                  </a:cubicBezTo>
                  <a:cubicBezTo>
                    <a:pt x="15731" y="10947"/>
                    <a:pt x="15416" y="11488"/>
                    <a:pt x="15061" y="12009"/>
                  </a:cubicBezTo>
                  <a:cubicBezTo>
                    <a:pt x="14391" y="12940"/>
                    <a:pt x="13721" y="13851"/>
                    <a:pt x="13033" y="14745"/>
                  </a:cubicBezTo>
                  <a:cubicBezTo>
                    <a:pt x="12623" y="15285"/>
                    <a:pt x="12251" y="15881"/>
                    <a:pt x="11673" y="16291"/>
                  </a:cubicBezTo>
                  <a:cubicBezTo>
                    <a:pt x="11580" y="16365"/>
                    <a:pt x="11524" y="16551"/>
                    <a:pt x="11506" y="16681"/>
                  </a:cubicBezTo>
                  <a:cubicBezTo>
                    <a:pt x="11357" y="17743"/>
                    <a:pt x="11189" y="18803"/>
                    <a:pt x="10667" y="19791"/>
                  </a:cubicBezTo>
                  <a:cubicBezTo>
                    <a:pt x="10612" y="19902"/>
                    <a:pt x="10556" y="20051"/>
                    <a:pt x="10481" y="20238"/>
                  </a:cubicBezTo>
                  <a:cubicBezTo>
                    <a:pt x="10779" y="20293"/>
                    <a:pt x="11040" y="20367"/>
                    <a:pt x="11283" y="20404"/>
                  </a:cubicBezTo>
                  <a:cubicBezTo>
                    <a:pt x="12566" y="20553"/>
                    <a:pt x="13870" y="20702"/>
                    <a:pt x="15155" y="20871"/>
                  </a:cubicBezTo>
                  <a:cubicBezTo>
                    <a:pt x="16346" y="21019"/>
                    <a:pt x="17518" y="21149"/>
                    <a:pt x="18692" y="21335"/>
                  </a:cubicBezTo>
                  <a:cubicBezTo>
                    <a:pt x="20814" y="21690"/>
                    <a:pt x="22937" y="22099"/>
                    <a:pt x="25077" y="22452"/>
                  </a:cubicBezTo>
                  <a:cubicBezTo>
                    <a:pt x="25598" y="22546"/>
                    <a:pt x="26139" y="22546"/>
                    <a:pt x="26715" y="22601"/>
                  </a:cubicBezTo>
                  <a:cubicBezTo>
                    <a:pt x="26678" y="22397"/>
                    <a:pt x="26660" y="22248"/>
                    <a:pt x="26641" y="22099"/>
                  </a:cubicBezTo>
                  <a:cubicBezTo>
                    <a:pt x="26417" y="20498"/>
                    <a:pt x="26213" y="18897"/>
                    <a:pt x="25990" y="17296"/>
                  </a:cubicBezTo>
                  <a:cubicBezTo>
                    <a:pt x="25804" y="15993"/>
                    <a:pt x="25710" y="14670"/>
                    <a:pt x="25357" y="13442"/>
                  </a:cubicBezTo>
                  <a:cubicBezTo>
                    <a:pt x="24128" y="9254"/>
                    <a:pt x="22582" y="5195"/>
                    <a:pt x="20870" y="1192"/>
                  </a:cubicBezTo>
                  <a:cubicBezTo>
                    <a:pt x="20795" y="1043"/>
                    <a:pt x="20721" y="894"/>
                    <a:pt x="20646" y="764"/>
                  </a:cubicBezTo>
                  <a:close/>
                  <a:moveTo>
                    <a:pt x="6628" y="8397"/>
                  </a:moveTo>
                  <a:lnTo>
                    <a:pt x="6497" y="8397"/>
                  </a:lnTo>
                  <a:cubicBezTo>
                    <a:pt x="6442" y="8583"/>
                    <a:pt x="6368" y="8770"/>
                    <a:pt x="6311" y="8974"/>
                  </a:cubicBezTo>
                  <a:cubicBezTo>
                    <a:pt x="6033" y="10110"/>
                    <a:pt x="5623" y="11190"/>
                    <a:pt x="5139" y="12270"/>
                  </a:cubicBezTo>
                  <a:cubicBezTo>
                    <a:pt x="4096" y="14559"/>
                    <a:pt x="2830" y="16738"/>
                    <a:pt x="1453" y="18823"/>
                  </a:cubicBezTo>
                  <a:cubicBezTo>
                    <a:pt x="1173" y="19250"/>
                    <a:pt x="894" y="19660"/>
                    <a:pt x="949" y="20200"/>
                  </a:cubicBezTo>
                  <a:cubicBezTo>
                    <a:pt x="987" y="20424"/>
                    <a:pt x="894" y="20684"/>
                    <a:pt x="857" y="20908"/>
                  </a:cubicBezTo>
                  <a:cubicBezTo>
                    <a:pt x="783" y="21280"/>
                    <a:pt x="689" y="21633"/>
                    <a:pt x="614" y="21968"/>
                  </a:cubicBezTo>
                  <a:cubicBezTo>
                    <a:pt x="3556" y="22266"/>
                    <a:pt x="6442" y="22881"/>
                    <a:pt x="9402" y="23197"/>
                  </a:cubicBezTo>
                  <a:cubicBezTo>
                    <a:pt x="9402" y="23030"/>
                    <a:pt x="9421" y="22936"/>
                    <a:pt x="9402" y="22844"/>
                  </a:cubicBezTo>
                  <a:cubicBezTo>
                    <a:pt x="9197" y="21521"/>
                    <a:pt x="9011" y="20200"/>
                    <a:pt x="8769" y="18878"/>
                  </a:cubicBezTo>
                  <a:cubicBezTo>
                    <a:pt x="8602" y="17892"/>
                    <a:pt x="8322" y="16924"/>
                    <a:pt x="8136" y="15936"/>
                  </a:cubicBezTo>
                  <a:cubicBezTo>
                    <a:pt x="7708" y="13722"/>
                    <a:pt x="7299" y="11506"/>
                    <a:pt x="6889" y="9309"/>
                  </a:cubicBezTo>
                  <a:cubicBezTo>
                    <a:pt x="6815" y="8993"/>
                    <a:pt x="6721" y="8695"/>
                    <a:pt x="6628" y="8397"/>
                  </a:cubicBezTo>
                  <a:close/>
                  <a:moveTo>
                    <a:pt x="33809" y="22137"/>
                  </a:moveTo>
                  <a:cubicBezTo>
                    <a:pt x="33139" y="22434"/>
                    <a:pt x="32618" y="22713"/>
                    <a:pt x="32059" y="22918"/>
                  </a:cubicBezTo>
                  <a:cubicBezTo>
                    <a:pt x="30942" y="23346"/>
                    <a:pt x="29806" y="23793"/>
                    <a:pt x="28651" y="24147"/>
                  </a:cubicBezTo>
                  <a:cubicBezTo>
                    <a:pt x="27330" y="24557"/>
                    <a:pt x="26008" y="24910"/>
                    <a:pt x="24650" y="25190"/>
                  </a:cubicBezTo>
                  <a:cubicBezTo>
                    <a:pt x="22676" y="25580"/>
                    <a:pt x="20683" y="25766"/>
                    <a:pt x="18673" y="25934"/>
                  </a:cubicBezTo>
                  <a:cubicBezTo>
                    <a:pt x="15694" y="26195"/>
                    <a:pt x="12715" y="26027"/>
                    <a:pt x="9756" y="25692"/>
                  </a:cubicBezTo>
                  <a:cubicBezTo>
                    <a:pt x="8359" y="25543"/>
                    <a:pt x="6944" y="25394"/>
                    <a:pt x="5549" y="25208"/>
                  </a:cubicBezTo>
                  <a:cubicBezTo>
                    <a:pt x="4524" y="25078"/>
                    <a:pt x="3519" y="24892"/>
                    <a:pt x="2513" y="24724"/>
                  </a:cubicBezTo>
                  <a:cubicBezTo>
                    <a:pt x="2253" y="24686"/>
                    <a:pt x="1992" y="24575"/>
                    <a:pt x="1676" y="24500"/>
                  </a:cubicBezTo>
                  <a:cubicBezTo>
                    <a:pt x="1713" y="24686"/>
                    <a:pt x="1731" y="24835"/>
                    <a:pt x="1769" y="24966"/>
                  </a:cubicBezTo>
                  <a:cubicBezTo>
                    <a:pt x="1937" y="25729"/>
                    <a:pt x="1937" y="25711"/>
                    <a:pt x="2699" y="25803"/>
                  </a:cubicBezTo>
                  <a:cubicBezTo>
                    <a:pt x="3965" y="25972"/>
                    <a:pt x="5213" y="26158"/>
                    <a:pt x="6460" y="26325"/>
                  </a:cubicBezTo>
                  <a:cubicBezTo>
                    <a:pt x="7838" y="26511"/>
                    <a:pt x="9235" y="26734"/>
                    <a:pt x="10612" y="26846"/>
                  </a:cubicBezTo>
                  <a:cubicBezTo>
                    <a:pt x="11971" y="26977"/>
                    <a:pt x="13330" y="26995"/>
                    <a:pt x="14689" y="27069"/>
                  </a:cubicBezTo>
                  <a:cubicBezTo>
                    <a:pt x="16868" y="27181"/>
                    <a:pt x="19045" y="27218"/>
                    <a:pt x="21224" y="27032"/>
                  </a:cubicBezTo>
                  <a:cubicBezTo>
                    <a:pt x="23662" y="26809"/>
                    <a:pt x="26102" y="26493"/>
                    <a:pt x="28465" y="25748"/>
                  </a:cubicBezTo>
                  <a:cubicBezTo>
                    <a:pt x="29974" y="25282"/>
                    <a:pt x="31481" y="24761"/>
                    <a:pt x="32971" y="24259"/>
                  </a:cubicBezTo>
                  <a:cubicBezTo>
                    <a:pt x="33194" y="24184"/>
                    <a:pt x="33380" y="24110"/>
                    <a:pt x="33437" y="23830"/>
                  </a:cubicBezTo>
                  <a:cubicBezTo>
                    <a:pt x="33548" y="23309"/>
                    <a:pt x="33660" y="22787"/>
                    <a:pt x="33809" y="22137"/>
                  </a:cubicBezTo>
                  <a:close/>
                  <a:moveTo>
                    <a:pt x="1192" y="23309"/>
                  </a:moveTo>
                  <a:cubicBezTo>
                    <a:pt x="1229" y="23886"/>
                    <a:pt x="1396" y="24165"/>
                    <a:pt x="1825" y="24277"/>
                  </a:cubicBezTo>
                  <a:cubicBezTo>
                    <a:pt x="2625" y="24482"/>
                    <a:pt x="3444" y="24706"/>
                    <a:pt x="4263" y="24817"/>
                  </a:cubicBezTo>
                  <a:cubicBezTo>
                    <a:pt x="6330" y="25096"/>
                    <a:pt x="8396" y="25356"/>
                    <a:pt x="10463" y="25562"/>
                  </a:cubicBezTo>
                  <a:cubicBezTo>
                    <a:pt x="12102" y="25711"/>
                    <a:pt x="13740" y="25860"/>
                    <a:pt x="15378" y="25860"/>
                  </a:cubicBezTo>
                  <a:cubicBezTo>
                    <a:pt x="17779" y="25860"/>
                    <a:pt x="20162" y="25674"/>
                    <a:pt x="22545" y="25319"/>
                  </a:cubicBezTo>
                  <a:cubicBezTo>
                    <a:pt x="24463" y="25041"/>
                    <a:pt x="26380" y="24706"/>
                    <a:pt x="28205" y="24091"/>
                  </a:cubicBezTo>
                  <a:cubicBezTo>
                    <a:pt x="29955" y="23495"/>
                    <a:pt x="31705" y="22918"/>
                    <a:pt x="33362" y="22080"/>
                  </a:cubicBezTo>
                  <a:cubicBezTo>
                    <a:pt x="33901" y="21819"/>
                    <a:pt x="33976" y="21727"/>
                    <a:pt x="33864" y="21037"/>
                  </a:cubicBezTo>
                  <a:cubicBezTo>
                    <a:pt x="33603" y="21131"/>
                    <a:pt x="33343" y="21206"/>
                    <a:pt x="33082" y="21317"/>
                  </a:cubicBezTo>
                  <a:cubicBezTo>
                    <a:pt x="31109" y="22211"/>
                    <a:pt x="29024" y="22787"/>
                    <a:pt x="26939" y="23328"/>
                  </a:cubicBezTo>
                  <a:cubicBezTo>
                    <a:pt x="24352" y="23998"/>
                    <a:pt x="21726" y="24594"/>
                    <a:pt x="19027" y="24500"/>
                  </a:cubicBezTo>
                  <a:cubicBezTo>
                    <a:pt x="18171" y="24482"/>
                    <a:pt x="17314" y="24537"/>
                    <a:pt x="16458" y="24519"/>
                  </a:cubicBezTo>
                  <a:cubicBezTo>
                    <a:pt x="14596" y="24500"/>
                    <a:pt x="12735" y="24482"/>
                    <a:pt x="10873" y="24426"/>
                  </a:cubicBezTo>
                  <a:cubicBezTo>
                    <a:pt x="8955" y="24351"/>
                    <a:pt x="7038" y="24259"/>
                    <a:pt x="5157" y="23942"/>
                  </a:cubicBezTo>
                  <a:cubicBezTo>
                    <a:pt x="4040" y="23755"/>
                    <a:pt x="2942" y="23569"/>
                    <a:pt x="1843" y="23383"/>
                  </a:cubicBezTo>
                  <a:cubicBezTo>
                    <a:pt x="1639" y="23365"/>
                    <a:pt x="1416" y="23346"/>
                    <a:pt x="1192" y="23309"/>
                  </a:cubicBezTo>
                  <a:close/>
                  <a:moveTo>
                    <a:pt x="2011" y="25915"/>
                  </a:moveTo>
                  <a:cubicBezTo>
                    <a:pt x="2123" y="26325"/>
                    <a:pt x="2215" y="26605"/>
                    <a:pt x="2290" y="26883"/>
                  </a:cubicBezTo>
                  <a:cubicBezTo>
                    <a:pt x="2346" y="27069"/>
                    <a:pt x="2458" y="27163"/>
                    <a:pt x="2644" y="27181"/>
                  </a:cubicBezTo>
                  <a:cubicBezTo>
                    <a:pt x="3519" y="27330"/>
                    <a:pt x="4394" y="27573"/>
                    <a:pt x="5288" y="27628"/>
                  </a:cubicBezTo>
                  <a:cubicBezTo>
                    <a:pt x="8285" y="27851"/>
                    <a:pt x="11300" y="28019"/>
                    <a:pt x="14316" y="27963"/>
                  </a:cubicBezTo>
                  <a:cubicBezTo>
                    <a:pt x="17221" y="27908"/>
                    <a:pt x="20125" y="27926"/>
                    <a:pt x="23029" y="27871"/>
                  </a:cubicBezTo>
                  <a:cubicBezTo>
                    <a:pt x="24965" y="27833"/>
                    <a:pt x="26939" y="27722"/>
                    <a:pt x="28838" y="27293"/>
                  </a:cubicBezTo>
                  <a:cubicBezTo>
                    <a:pt x="30029" y="27014"/>
                    <a:pt x="31203" y="26753"/>
                    <a:pt x="32375" y="26456"/>
                  </a:cubicBezTo>
                  <a:cubicBezTo>
                    <a:pt x="32543" y="26418"/>
                    <a:pt x="32766" y="26325"/>
                    <a:pt x="32822" y="26195"/>
                  </a:cubicBezTo>
                  <a:cubicBezTo>
                    <a:pt x="33045" y="25636"/>
                    <a:pt x="33213" y="25078"/>
                    <a:pt x="33288" y="24426"/>
                  </a:cubicBezTo>
                  <a:cubicBezTo>
                    <a:pt x="33102" y="24463"/>
                    <a:pt x="32971" y="24500"/>
                    <a:pt x="32859" y="24537"/>
                  </a:cubicBezTo>
                  <a:cubicBezTo>
                    <a:pt x="30699" y="25394"/>
                    <a:pt x="28465" y="26083"/>
                    <a:pt x="26194" y="26548"/>
                  </a:cubicBezTo>
                  <a:cubicBezTo>
                    <a:pt x="23848" y="27014"/>
                    <a:pt x="21485" y="27330"/>
                    <a:pt x="19102" y="27349"/>
                  </a:cubicBezTo>
                  <a:cubicBezTo>
                    <a:pt x="17463" y="27367"/>
                    <a:pt x="15825" y="27312"/>
                    <a:pt x="14187" y="27275"/>
                  </a:cubicBezTo>
                  <a:cubicBezTo>
                    <a:pt x="11673" y="27200"/>
                    <a:pt x="9178" y="27014"/>
                    <a:pt x="6683" y="26585"/>
                  </a:cubicBezTo>
                  <a:cubicBezTo>
                    <a:pt x="5176" y="26344"/>
                    <a:pt x="3630" y="26158"/>
                    <a:pt x="2011" y="25915"/>
                  </a:cubicBezTo>
                  <a:close/>
                  <a:moveTo>
                    <a:pt x="9756" y="23067"/>
                  </a:moveTo>
                  <a:cubicBezTo>
                    <a:pt x="9886" y="23067"/>
                    <a:pt x="9960" y="23085"/>
                    <a:pt x="10034" y="23085"/>
                  </a:cubicBezTo>
                  <a:cubicBezTo>
                    <a:pt x="11300" y="23067"/>
                    <a:pt x="12586" y="23011"/>
                    <a:pt x="13870" y="23030"/>
                  </a:cubicBezTo>
                  <a:cubicBezTo>
                    <a:pt x="15545" y="23048"/>
                    <a:pt x="17221" y="22862"/>
                    <a:pt x="18878" y="23271"/>
                  </a:cubicBezTo>
                  <a:cubicBezTo>
                    <a:pt x="18915" y="23291"/>
                    <a:pt x="18990" y="23291"/>
                    <a:pt x="19045" y="23291"/>
                  </a:cubicBezTo>
                  <a:cubicBezTo>
                    <a:pt x="20348" y="23291"/>
                    <a:pt x="21671" y="23328"/>
                    <a:pt x="22992" y="23309"/>
                  </a:cubicBezTo>
                  <a:cubicBezTo>
                    <a:pt x="24034" y="23291"/>
                    <a:pt x="25077" y="23216"/>
                    <a:pt x="26119" y="23160"/>
                  </a:cubicBezTo>
                  <a:cubicBezTo>
                    <a:pt x="26325" y="23142"/>
                    <a:pt x="26548" y="23160"/>
                    <a:pt x="26809" y="22936"/>
                  </a:cubicBezTo>
                  <a:cubicBezTo>
                    <a:pt x="26492" y="22899"/>
                    <a:pt x="26306" y="22899"/>
                    <a:pt x="26102" y="22862"/>
                  </a:cubicBezTo>
                  <a:cubicBezTo>
                    <a:pt x="24687" y="22658"/>
                    <a:pt x="23272" y="22452"/>
                    <a:pt x="21857" y="22229"/>
                  </a:cubicBezTo>
                  <a:cubicBezTo>
                    <a:pt x="21410" y="22174"/>
                    <a:pt x="20944" y="22080"/>
                    <a:pt x="20479" y="22080"/>
                  </a:cubicBezTo>
                  <a:cubicBezTo>
                    <a:pt x="19641" y="22062"/>
                    <a:pt x="18804" y="22117"/>
                    <a:pt x="17985" y="22137"/>
                  </a:cubicBezTo>
                  <a:cubicBezTo>
                    <a:pt x="15433" y="22192"/>
                    <a:pt x="12884" y="22229"/>
                    <a:pt x="10332" y="22285"/>
                  </a:cubicBezTo>
                  <a:cubicBezTo>
                    <a:pt x="10109" y="22285"/>
                    <a:pt x="9905" y="22341"/>
                    <a:pt x="9682" y="22378"/>
                  </a:cubicBezTo>
                  <a:cubicBezTo>
                    <a:pt x="9699" y="22621"/>
                    <a:pt x="9737" y="22807"/>
                    <a:pt x="9756" y="23067"/>
                  </a:cubicBezTo>
                  <a:close/>
                  <a:moveTo>
                    <a:pt x="9830" y="24073"/>
                  </a:moveTo>
                  <a:cubicBezTo>
                    <a:pt x="10034" y="24091"/>
                    <a:pt x="10166" y="24110"/>
                    <a:pt x="10277" y="24110"/>
                  </a:cubicBezTo>
                  <a:cubicBezTo>
                    <a:pt x="12231" y="24147"/>
                    <a:pt x="14187" y="24184"/>
                    <a:pt x="16141" y="24202"/>
                  </a:cubicBezTo>
                  <a:cubicBezTo>
                    <a:pt x="16625" y="24202"/>
                    <a:pt x="17109" y="24073"/>
                    <a:pt x="17575" y="23979"/>
                  </a:cubicBezTo>
                  <a:cubicBezTo>
                    <a:pt x="17816" y="23924"/>
                    <a:pt x="18077" y="23793"/>
                    <a:pt x="18040" y="23383"/>
                  </a:cubicBezTo>
                  <a:cubicBezTo>
                    <a:pt x="17891" y="23346"/>
                    <a:pt x="17705" y="23254"/>
                    <a:pt x="17538" y="23271"/>
                  </a:cubicBezTo>
                  <a:cubicBezTo>
                    <a:pt x="14969" y="23271"/>
                    <a:pt x="12380" y="23122"/>
                    <a:pt x="9793" y="23328"/>
                  </a:cubicBezTo>
                  <a:cubicBezTo>
                    <a:pt x="9811" y="23606"/>
                    <a:pt x="9830" y="23812"/>
                    <a:pt x="9830" y="24073"/>
                  </a:cubicBezTo>
                  <a:close/>
                  <a:moveTo>
                    <a:pt x="1731" y="22956"/>
                  </a:moveTo>
                  <a:lnTo>
                    <a:pt x="1862" y="23085"/>
                  </a:lnTo>
                  <a:cubicBezTo>
                    <a:pt x="3575" y="23477"/>
                    <a:pt x="5306" y="23606"/>
                    <a:pt x="7056" y="23383"/>
                  </a:cubicBezTo>
                  <a:cubicBezTo>
                    <a:pt x="7167" y="23365"/>
                    <a:pt x="7261" y="23328"/>
                    <a:pt x="7373" y="23291"/>
                  </a:cubicBezTo>
                  <a:cubicBezTo>
                    <a:pt x="7205" y="23197"/>
                    <a:pt x="7056" y="23160"/>
                    <a:pt x="6926" y="23142"/>
                  </a:cubicBezTo>
                  <a:cubicBezTo>
                    <a:pt x="6144" y="23048"/>
                    <a:pt x="5362" y="23030"/>
                    <a:pt x="4598" y="22844"/>
                  </a:cubicBezTo>
                  <a:cubicBezTo>
                    <a:pt x="3650" y="22621"/>
                    <a:pt x="2719" y="22807"/>
                    <a:pt x="1731" y="22956"/>
                  </a:cubicBezTo>
                  <a:close/>
                  <a:moveTo>
                    <a:pt x="24481" y="23514"/>
                  </a:moveTo>
                  <a:cubicBezTo>
                    <a:pt x="22657" y="23532"/>
                    <a:pt x="20832" y="23551"/>
                    <a:pt x="18990" y="23551"/>
                  </a:cubicBezTo>
                  <a:cubicBezTo>
                    <a:pt x="19027" y="23775"/>
                    <a:pt x="19045" y="23961"/>
                    <a:pt x="19064" y="24165"/>
                  </a:cubicBezTo>
                  <a:cubicBezTo>
                    <a:pt x="20926" y="24277"/>
                    <a:pt x="22713" y="23961"/>
                    <a:pt x="24481" y="23514"/>
                  </a:cubicBezTo>
                  <a:close/>
                  <a:moveTo>
                    <a:pt x="27125" y="22956"/>
                  </a:moveTo>
                  <a:cubicBezTo>
                    <a:pt x="28540" y="22583"/>
                    <a:pt x="29880" y="22174"/>
                    <a:pt x="31165" y="21633"/>
                  </a:cubicBezTo>
                  <a:cubicBezTo>
                    <a:pt x="29788" y="21782"/>
                    <a:pt x="28391" y="21913"/>
                    <a:pt x="26995" y="22062"/>
                  </a:cubicBezTo>
                  <a:cubicBezTo>
                    <a:pt x="27032" y="22378"/>
                    <a:pt x="27070" y="22621"/>
                    <a:pt x="27125" y="22956"/>
                  </a:cubicBezTo>
                  <a:close/>
                  <a:moveTo>
                    <a:pt x="1322" y="24594"/>
                  </a:moveTo>
                  <a:cubicBezTo>
                    <a:pt x="1024" y="24892"/>
                    <a:pt x="820" y="25115"/>
                    <a:pt x="596" y="25319"/>
                  </a:cubicBezTo>
                  <a:cubicBezTo>
                    <a:pt x="336" y="25580"/>
                    <a:pt x="242" y="25878"/>
                    <a:pt x="410" y="26232"/>
                  </a:cubicBezTo>
                  <a:cubicBezTo>
                    <a:pt x="875" y="26287"/>
                    <a:pt x="1304" y="26456"/>
                    <a:pt x="1788" y="26232"/>
                  </a:cubicBezTo>
                  <a:cubicBezTo>
                    <a:pt x="1639" y="25692"/>
                    <a:pt x="1490" y="25190"/>
                    <a:pt x="1322" y="24594"/>
                  </a:cubicBezTo>
                  <a:close/>
                  <a:moveTo>
                    <a:pt x="6125" y="23700"/>
                  </a:moveTo>
                  <a:lnTo>
                    <a:pt x="6125" y="23812"/>
                  </a:lnTo>
                  <a:cubicBezTo>
                    <a:pt x="7224" y="23886"/>
                    <a:pt x="8322" y="23979"/>
                    <a:pt x="9439" y="24053"/>
                  </a:cubicBezTo>
                  <a:cubicBezTo>
                    <a:pt x="9458" y="23942"/>
                    <a:pt x="9495" y="23886"/>
                    <a:pt x="9495" y="23812"/>
                  </a:cubicBezTo>
                  <a:cubicBezTo>
                    <a:pt x="9495" y="23718"/>
                    <a:pt x="9476" y="23626"/>
                    <a:pt x="9458" y="23514"/>
                  </a:cubicBezTo>
                  <a:cubicBezTo>
                    <a:pt x="8322" y="23402"/>
                    <a:pt x="7224" y="23589"/>
                    <a:pt x="6125" y="23700"/>
                  </a:cubicBezTo>
                  <a:close/>
                  <a:moveTo>
                    <a:pt x="18692" y="24202"/>
                  </a:moveTo>
                  <a:cubicBezTo>
                    <a:pt x="18822" y="23681"/>
                    <a:pt x="18804" y="23663"/>
                    <a:pt x="18412" y="23495"/>
                  </a:cubicBezTo>
                  <a:cubicBezTo>
                    <a:pt x="18226" y="23718"/>
                    <a:pt x="18040" y="23961"/>
                    <a:pt x="17854" y="2420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56;p48">
              <a:extLst>
                <a:ext uri="{FF2B5EF4-FFF2-40B4-BE49-F238E27FC236}">
                  <a16:creationId xmlns:a16="http://schemas.microsoft.com/office/drawing/2014/main" id="{754393E4-3C4D-408A-FCA8-D473E34479D6}"/>
                </a:ext>
              </a:extLst>
            </p:cNvPr>
            <p:cNvSpPr/>
            <p:nvPr/>
          </p:nvSpPr>
          <p:spPr>
            <a:xfrm>
              <a:off x="6791451" y="974246"/>
              <a:ext cx="1574078" cy="2117321"/>
            </a:xfrm>
            <a:custGeom>
              <a:avLst/>
              <a:gdLst/>
              <a:ahLst/>
              <a:cxnLst/>
              <a:rect l="l" t="t" r="r" b="b"/>
              <a:pathLst>
                <a:path w="16235" h="21838" extrusionOk="0">
                  <a:moveTo>
                    <a:pt x="10165" y="0"/>
                  </a:moveTo>
                  <a:cubicBezTo>
                    <a:pt x="10240" y="130"/>
                    <a:pt x="10314" y="279"/>
                    <a:pt x="10389" y="428"/>
                  </a:cubicBezTo>
                  <a:cubicBezTo>
                    <a:pt x="12101" y="4431"/>
                    <a:pt x="13647" y="8490"/>
                    <a:pt x="14876" y="12678"/>
                  </a:cubicBezTo>
                  <a:cubicBezTo>
                    <a:pt x="15229" y="13906"/>
                    <a:pt x="15323" y="15229"/>
                    <a:pt x="15509" y="16532"/>
                  </a:cubicBezTo>
                  <a:cubicBezTo>
                    <a:pt x="15732" y="18133"/>
                    <a:pt x="15936" y="19734"/>
                    <a:pt x="16160" y="21335"/>
                  </a:cubicBezTo>
                  <a:cubicBezTo>
                    <a:pt x="16179" y="21484"/>
                    <a:pt x="16197" y="21633"/>
                    <a:pt x="16234" y="21837"/>
                  </a:cubicBezTo>
                  <a:cubicBezTo>
                    <a:pt x="15658" y="21782"/>
                    <a:pt x="15117" y="21782"/>
                    <a:pt x="14596" y="21688"/>
                  </a:cubicBezTo>
                  <a:cubicBezTo>
                    <a:pt x="12456" y="21335"/>
                    <a:pt x="10333" y="20926"/>
                    <a:pt x="8211" y="20571"/>
                  </a:cubicBezTo>
                  <a:cubicBezTo>
                    <a:pt x="7037" y="20385"/>
                    <a:pt x="5865" y="20255"/>
                    <a:pt x="4674" y="20107"/>
                  </a:cubicBezTo>
                  <a:cubicBezTo>
                    <a:pt x="3389" y="19938"/>
                    <a:pt x="2085" y="19789"/>
                    <a:pt x="802" y="19640"/>
                  </a:cubicBezTo>
                  <a:cubicBezTo>
                    <a:pt x="559" y="19603"/>
                    <a:pt x="298" y="19529"/>
                    <a:pt x="0" y="19474"/>
                  </a:cubicBezTo>
                  <a:cubicBezTo>
                    <a:pt x="75" y="19287"/>
                    <a:pt x="131" y="19138"/>
                    <a:pt x="186" y="19027"/>
                  </a:cubicBezTo>
                  <a:cubicBezTo>
                    <a:pt x="708" y="18039"/>
                    <a:pt x="876" y="16979"/>
                    <a:pt x="1025" y="15917"/>
                  </a:cubicBezTo>
                  <a:cubicBezTo>
                    <a:pt x="1043" y="15787"/>
                    <a:pt x="1099" y="15601"/>
                    <a:pt x="1192" y="15527"/>
                  </a:cubicBezTo>
                  <a:cubicBezTo>
                    <a:pt x="1770" y="15117"/>
                    <a:pt x="2142" y="14521"/>
                    <a:pt x="2552" y="13981"/>
                  </a:cubicBezTo>
                  <a:cubicBezTo>
                    <a:pt x="3240" y="13087"/>
                    <a:pt x="3910" y="12176"/>
                    <a:pt x="4580" y="11245"/>
                  </a:cubicBezTo>
                  <a:cubicBezTo>
                    <a:pt x="4935" y="10724"/>
                    <a:pt x="5250" y="10183"/>
                    <a:pt x="5585" y="9644"/>
                  </a:cubicBezTo>
                  <a:cubicBezTo>
                    <a:pt x="6107" y="8768"/>
                    <a:pt x="6628" y="7875"/>
                    <a:pt x="7149" y="7000"/>
                  </a:cubicBezTo>
                  <a:cubicBezTo>
                    <a:pt x="7802" y="5976"/>
                    <a:pt x="8303" y="4878"/>
                    <a:pt x="8695" y="3724"/>
                  </a:cubicBezTo>
                  <a:cubicBezTo>
                    <a:pt x="9123" y="2476"/>
                    <a:pt x="9589" y="1247"/>
                    <a:pt x="10036" y="0"/>
                  </a:cubicBezTo>
                  <a:close/>
                  <a:moveTo>
                    <a:pt x="1695" y="15582"/>
                  </a:moveTo>
                  <a:lnTo>
                    <a:pt x="1695" y="15694"/>
                  </a:lnTo>
                  <a:cubicBezTo>
                    <a:pt x="1899" y="15713"/>
                    <a:pt x="2085" y="15750"/>
                    <a:pt x="2291" y="15768"/>
                  </a:cubicBezTo>
                  <a:cubicBezTo>
                    <a:pt x="3686" y="15899"/>
                    <a:pt x="5101" y="16011"/>
                    <a:pt x="6498" y="16160"/>
                  </a:cubicBezTo>
                  <a:cubicBezTo>
                    <a:pt x="9197" y="16438"/>
                    <a:pt x="11897" y="16736"/>
                    <a:pt x="14596" y="17034"/>
                  </a:cubicBezTo>
                  <a:cubicBezTo>
                    <a:pt x="14782" y="17053"/>
                    <a:pt x="14968" y="17091"/>
                    <a:pt x="15117" y="16922"/>
                  </a:cubicBezTo>
                  <a:cubicBezTo>
                    <a:pt x="10686" y="16401"/>
                    <a:pt x="6256" y="15954"/>
                    <a:pt x="1825" y="15507"/>
                  </a:cubicBezTo>
                  <a:cubicBezTo>
                    <a:pt x="1788" y="15507"/>
                    <a:pt x="1732" y="15564"/>
                    <a:pt x="1695" y="1558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57;p48">
              <a:extLst>
                <a:ext uri="{FF2B5EF4-FFF2-40B4-BE49-F238E27FC236}">
                  <a16:creationId xmlns:a16="http://schemas.microsoft.com/office/drawing/2014/main" id="{974AA904-9344-6DEA-2ADC-0B9B51242C4C}"/>
                </a:ext>
              </a:extLst>
            </p:cNvPr>
            <p:cNvSpPr/>
            <p:nvPr/>
          </p:nvSpPr>
          <p:spPr>
            <a:xfrm>
              <a:off x="5834788" y="1714308"/>
              <a:ext cx="853890" cy="1434946"/>
            </a:xfrm>
            <a:custGeom>
              <a:avLst/>
              <a:gdLst/>
              <a:ahLst/>
              <a:cxnLst/>
              <a:rect l="l" t="t" r="r" b="b"/>
              <a:pathLst>
                <a:path w="8807" h="14800" extrusionOk="0">
                  <a:moveTo>
                    <a:pt x="6014" y="0"/>
                  </a:moveTo>
                  <a:cubicBezTo>
                    <a:pt x="6107" y="298"/>
                    <a:pt x="6201" y="596"/>
                    <a:pt x="6275" y="912"/>
                  </a:cubicBezTo>
                  <a:cubicBezTo>
                    <a:pt x="6685" y="3109"/>
                    <a:pt x="7094" y="5325"/>
                    <a:pt x="7522" y="7539"/>
                  </a:cubicBezTo>
                  <a:cubicBezTo>
                    <a:pt x="7708" y="8527"/>
                    <a:pt x="7988" y="9495"/>
                    <a:pt x="8155" y="10481"/>
                  </a:cubicBezTo>
                  <a:cubicBezTo>
                    <a:pt x="8397" y="11803"/>
                    <a:pt x="8583" y="13124"/>
                    <a:pt x="8788" y="14447"/>
                  </a:cubicBezTo>
                  <a:cubicBezTo>
                    <a:pt x="8807" y="14539"/>
                    <a:pt x="8788" y="14633"/>
                    <a:pt x="8788" y="14800"/>
                  </a:cubicBezTo>
                  <a:cubicBezTo>
                    <a:pt x="5828" y="14484"/>
                    <a:pt x="2942" y="13869"/>
                    <a:pt x="0" y="13571"/>
                  </a:cubicBezTo>
                  <a:cubicBezTo>
                    <a:pt x="75" y="13236"/>
                    <a:pt x="169" y="12883"/>
                    <a:pt x="243" y="12511"/>
                  </a:cubicBezTo>
                  <a:cubicBezTo>
                    <a:pt x="280" y="12287"/>
                    <a:pt x="373" y="12027"/>
                    <a:pt x="335" y="11803"/>
                  </a:cubicBezTo>
                  <a:cubicBezTo>
                    <a:pt x="280" y="11263"/>
                    <a:pt x="559" y="10853"/>
                    <a:pt x="839" y="10426"/>
                  </a:cubicBezTo>
                  <a:cubicBezTo>
                    <a:pt x="2216" y="8341"/>
                    <a:pt x="3482" y="6162"/>
                    <a:pt x="4525" y="3873"/>
                  </a:cubicBezTo>
                  <a:cubicBezTo>
                    <a:pt x="5009" y="2793"/>
                    <a:pt x="5419" y="1713"/>
                    <a:pt x="5697" y="577"/>
                  </a:cubicBezTo>
                  <a:cubicBezTo>
                    <a:pt x="5754" y="373"/>
                    <a:pt x="5828" y="186"/>
                    <a:pt x="5883" y="0"/>
                  </a:cubicBezTo>
                  <a:close/>
                  <a:moveTo>
                    <a:pt x="7633" y="11747"/>
                  </a:moveTo>
                  <a:cubicBezTo>
                    <a:pt x="7615" y="11710"/>
                    <a:pt x="7596" y="11654"/>
                    <a:pt x="7578" y="11654"/>
                  </a:cubicBezTo>
                  <a:cubicBezTo>
                    <a:pt x="5288" y="11598"/>
                    <a:pt x="2979" y="11523"/>
                    <a:pt x="690" y="11449"/>
                  </a:cubicBezTo>
                  <a:cubicBezTo>
                    <a:pt x="671" y="11449"/>
                    <a:pt x="653" y="11468"/>
                    <a:pt x="653" y="11486"/>
                  </a:cubicBezTo>
                  <a:cubicBezTo>
                    <a:pt x="633" y="11505"/>
                    <a:pt x="633" y="11523"/>
                    <a:pt x="633" y="11543"/>
                  </a:cubicBezTo>
                  <a:cubicBezTo>
                    <a:pt x="1155" y="11784"/>
                    <a:pt x="7149" y="11952"/>
                    <a:pt x="7633" y="1174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58;p48">
              <a:extLst>
                <a:ext uri="{FF2B5EF4-FFF2-40B4-BE49-F238E27FC236}">
                  <a16:creationId xmlns:a16="http://schemas.microsoft.com/office/drawing/2014/main" id="{E6B69FC5-B2BC-7422-EC7D-E2877BA3D2DF}"/>
                </a:ext>
              </a:extLst>
            </p:cNvPr>
            <p:cNvSpPr/>
            <p:nvPr/>
          </p:nvSpPr>
          <p:spPr>
            <a:xfrm>
              <a:off x="5937755" y="3046381"/>
              <a:ext cx="3115578" cy="492826"/>
            </a:xfrm>
            <a:custGeom>
              <a:avLst/>
              <a:gdLst/>
              <a:ahLst/>
              <a:cxnLst/>
              <a:rect l="l" t="t" r="r" b="b"/>
              <a:pathLst>
                <a:path w="32134" h="5083" extrusionOk="0">
                  <a:moveTo>
                    <a:pt x="32133" y="1"/>
                  </a:moveTo>
                  <a:cubicBezTo>
                    <a:pt x="31984" y="651"/>
                    <a:pt x="31872" y="1173"/>
                    <a:pt x="31761" y="1694"/>
                  </a:cubicBezTo>
                  <a:cubicBezTo>
                    <a:pt x="31704" y="1974"/>
                    <a:pt x="31518" y="2048"/>
                    <a:pt x="31295" y="2123"/>
                  </a:cubicBezTo>
                  <a:cubicBezTo>
                    <a:pt x="29805" y="2625"/>
                    <a:pt x="28298" y="3146"/>
                    <a:pt x="26789" y="3612"/>
                  </a:cubicBezTo>
                  <a:cubicBezTo>
                    <a:pt x="24426" y="4357"/>
                    <a:pt x="21986" y="4673"/>
                    <a:pt x="19548" y="4896"/>
                  </a:cubicBezTo>
                  <a:cubicBezTo>
                    <a:pt x="17369" y="5082"/>
                    <a:pt x="15192" y="5045"/>
                    <a:pt x="13013" y="4933"/>
                  </a:cubicBezTo>
                  <a:cubicBezTo>
                    <a:pt x="11654" y="4859"/>
                    <a:pt x="10295" y="4841"/>
                    <a:pt x="8936" y="4710"/>
                  </a:cubicBezTo>
                  <a:cubicBezTo>
                    <a:pt x="7559" y="4598"/>
                    <a:pt x="6162" y="4375"/>
                    <a:pt x="4784" y="4189"/>
                  </a:cubicBezTo>
                  <a:cubicBezTo>
                    <a:pt x="3537" y="4022"/>
                    <a:pt x="2289" y="3836"/>
                    <a:pt x="1023" y="3667"/>
                  </a:cubicBezTo>
                  <a:cubicBezTo>
                    <a:pt x="261" y="3575"/>
                    <a:pt x="261" y="3593"/>
                    <a:pt x="93" y="2830"/>
                  </a:cubicBezTo>
                  <a:cubicBezTo>
                    <a:pt x="55" y="2699"/>
                    <a:pt x="37" y="2550"/>
                    <a:pt x="0" y="2364"/>
                  </a:cubicBezTo>
                  <a:cubicBezTo>
                    <a:pt x="316" y="2439"/>
                    <a:pt x="577" y="2550"/>
                    <a:pt x="837" y="2588"/>
                  </a:cubicBezTo>
                  <a:cubicBezTo>
                    <a:pt x="1843" y="2756"/>
                    <a:pt x="2848" y="2942"/>
                    <a:pt x="3873" y="3072"/>
                  </a:cubicBezTo>
                  <a:cubicBezTo>
                    <a:pt x="5268" y="3258"/>
                    <a:pt x="6683" y="3407"/>
                    <a:pt x="8080" y="3556"/>
                  </a:cubicBezTo>
                  <a:cubicBezTo>
                    <a:pt x="11039" y="3891"/>
                    <a:pt x="14018" y="4059"/>
                    <a:pt x="16997" y="3798"/>
                  </a:cubicBezTo>
                  <a:cubicBezTo>
                    <a:pt x="19007" y="3630"/>
                    <a:pt x="21000" y="3444"/>
                    <a:pt x="22974" y="3054"/>
                  </a:cubicBezTo>
                  <a:cubicBezTo>
                    <a:pt x="24332" y="2774"/>
                    <a:pt x="25654" y="2421"/>
                    <a:pt x="26975" y="2011"/>
                  </a:cubicBezTo>
                  <a:cubicBezTo>
                    <a:pt x="28130" y="1657"/>
                    <a:pt x="29266" y="1210"/>
                    <a:pt x="30383" y="782"/>
                  </a:cubicBezTo>
                  <a:cubicBezTo>
                    <a:pt x="30942" y="577"/>
                    <a:pt x="31463" y="298"/>
                    <a:pt x="321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59;p48">
              <a:extLst>
                <a:ext uri="{FF2B5EF4-FFF2-40B4-BE49-F238E27FC236}">
                  <a16:creationId xmlns:a16="http://schemas.microsoft.com/office/drawing/2014/main" id="{AA66E844-23B2-A39A-1D8C-B8973021331E}"/>
                </a:ext>
              </a:extLst>
            </p:cNvPr>
            <p:cNvSpPr/>
            <p:nvPr/>
          </p:nvSpPr>
          <p:spPr>
            <a:xfrm>
              <a:off x="5824698" y="2981325"/>
              <a:ext cx="3178598" cy="467618"/>
            </a:xfrm>
            <a:custGeom>
              <a:avLst/>
              <a:gdLst/>
              <a:ahLst/>
              <a:cxnLst/>
              <a:rect l="l" t="t" r="r" b="b"/>
              <a:pathLst>
                <a:path w="32784" h="4823" extrusionOk="0">
                  <a:moveTo>
                    <a:pt x="0" y="2272"/>
                  </a:moveTo>
                  <a:cubicBezTo>
                    <a:pt x="224" y="2309"/>
                    <a:pt x="447" y="2328"/>
                    <a:pt x="651" y="2346"/>
                  </a:cubicBezTo>
                  <a:cubicBezTo>
                    <a:pt x="1750" y="2532"/>
                    <a:pt x="2848" y="2718"/>
                    <a:pt x="3965" y="2905"/>
                  </a:cubicBezTo>
                  <a:cubicBezTo>
                    <a:pt x="5846" y="3222"/>
                    <a:pt x="7763" y="3314"/>
                    <a:pt x="9681" y="3389"/>
                  </a:cubicBezTo>
                  <a:cubicBezTo>
                    <a:pt x="11543" y="3445"/>
                    <a:pt x="13404" y="3463"/>
                    <a:pt x="15266" y="3482"/>
                  </a:cubicBezTo>
                  <a:cubicBezTo>
                    <a:pt x="16122" y="3500"/>
                    <a:pt x="16979" y="3445"/>
                    <a:pt x="17835" y="3463"/>
                  </a:cubicBezTo>
                  <a:cubicBezTo>
                    <a:pt x="20534" y="3557"/>
                    <a:pt x="23160" y="2961"/>
                    <a:pt x="25747" y="2291"/>
                  </a:cubicBezTo>
                  <a:cubicBezTo>
                    <a:pt x="27832" y="1750"/>
                    <a:pt x="29917" y="1174"/>
                    <a:pt x="31890" y="280"/>
                  </a:cubicBezTo>
                  <a:cubicBezTo>
                    <a:pt x="32151" y="169"/>
                    <a:pt x="32411" y="94"/>
                    <a:pt x="32672" y="0"/>
                  </a:cubicBezTo>
                  <a:cubicBezTo>
                    <a:pt x="32784" y="690"/>
                    <a:pt x="32709" y="782"/>
                    <a:pt x="32170" y="1043"/>
                  </a:cubicBezTo>
                  <a:cubicBezTo>
                    <a:pt x="30513" y="1881"/>
                    <a:pt x="28763" y="2458"/>
                    <a:pt x="27013" y="3054"/>
                  </a:cubicBezTo>
                  <a:cubicBezTo>
                    <a:pt x="25188" y="3669"/>
                    <a:pt x="23271" y="4004"/>
                    <a:pt x="21353" y="4282"/>
                  </a:cubicBezTo>
                  <a:cubicBezTo>
                    <a:pt x="18970" y="4637"/>
                    <a:pt x="16587" y="4823"/>
                    <a:pt x="14186" y="4823"/>
                  </a:cubicBezTo>
                  <a:cubicBezTo>
                    <a:pt x="12548" y="4823"/>
                    <a:pt x="10910" y="4674"/>
                    <a:pt x="9271" y="4525"/>
                  </a:cubicBezTo>
                  <a:cubicBezTo>
                    <a:pt x="7204" y="4319"/>
                    <a:pt x="5138" y="4059"/>
                    <a:pt x="3071" y="3780"/>
                  </a:cubicBezTo>
                  <a:cubicBezTo>
                    <a:pt x="2252" y="3669"/>
                    <a:pt x="1433" y="3445"/>
                    <a:pt x="633" y="3240"/>
                  </a:cubicBezTo>
                  <a:cubicBezTo>
                    <a:pt x="204" y="3128"/>
                    <a:pt x="37" y="2849"/>
                    <a:pt x="0" y="227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60;p48">
              <a:extLst>
                <a:ext uri="{FF2B5EF4-FFF2-40B4-BE49-F238E27FC236}">
                  <a16:creationId xmlns:a16="http://schemas.microsoft.com/office/drawing/2014/main" id="{247341A4-4994-8A43-E492-E2B5C818532F}"/>
                </a:ext>
              </a:extLst>
            </p:cNvPr>
            <p:cNvSpPr/>
            <p:nvPr/>
          </p:nvSpPr>
          <p:spPr>
            <a:xfrm>
              <a:off x="5970235" y="3268313"/>
              <a:ext cx="3032487" cy="348556"/>
            </a:xfrm>
            <a:custGeom>
              <a:avLst/>
              <a:gdLst/>
              <a:ahLst/>
              <a:cxnLst/>
              <a:rect l="l" t="t" r="r" b="b"/>
              <a:pathLst>
                <a:path w="31277" h="3595" extrusionOk="0">
                  <a:moveTo>
                    <a:pt x="0" y="1490"/>
                  </a:moveTo>
                  <a:cubicBezTo>
                    <a:pt x="1619" y="1733"/>
                    <a:pt x="3165" y="1919"/>
                    <a:pt x="4672" y="2160"/>
                  </a:cubicBezTo>
                  <a:cubicBezTo>
                    <a:pt x="7167" y="2589"/>
                    <a:pt x="9662" y="2775"/>
                    <a:pt x="12176" y="2850"/>
                  </a:cubicBezTo>
                  <a:cubicBezTo>
                    <a:pt x="13814" y="2887"/>
                    <a:pt x="15452" y="2942"/>
                    <a:pt x="17091" y="2924"/>
                  </a:cubicBezTo>
                  <a:cubicBezTo>
                    <a:pt x="19474" y="2905"/>
                    <a:pt x="21837" y="2589"/>
                    <a:pt x="24183" y="2123"/>
                  </a:cubicBezTo>
                  <a:cubicBezTo>
                    <a:pt x="26454" y="1658"/>
                    <a:pt x="28688" y="969"/>
                    <a:pt x="30848" y="112"/>
                  </a:cubicBezTo>
                  <a:cubicBezTo>
                    <a:pt x="30960" y="75"/>
                    <a:pt x="31091" y="38"/>
                    <a:pt x="31277" y="1"/>
                  </a:cubicBezTo>
                  <a:cubicBezTo>
                    <a:pt x="31202" y="653"/>
                    <a:pt x="31034" y="1211"/>
                    <a:pt x="30811" y="1770"/>
                  </a:cubicBezTo>
                  <a:cubicBezTo>
                    <a:pt x="30755" y="1900"/>
                    <a:pt x="30532" y="1993"/>
                    <a:pt x="30364" y="2031"/>
                  </a:cubicBezTo>
                  <a:cubicBezTo>
                    <a:pt x="29192" y="2328"/>
                    <a:pt x="28018" y="2589"/>
                    <a:pt x="26827" y="2868"/>
                  </a:cubicBezTo>
                  <a:cubicBezTo>
                    <a:pt x="24928" y="3297"/>
                    <a:pt x="22954" y="3408"/>
                    <a:pt x="21018" y="3446"/>
                  </a:cubicBezTo>
                  <a:cubicBezTo>
                    <a:pt x="18114" y="3501"/>
                    <a:pt x="15210" y="3483"/>
                    <a:pt x="12305" y="3538"/>
                  </a:cubicBezTo>
                  <a:cubicBezTo>
                    <a:pt x="9289" y="3594"/>
                    <a:pt x="6274" y="3426"/>
                    <a:pt x="3277" y="3203"/>
                  </a:cubicBezTo>
                  <a:cubicBezTo>
                    <a:pt x="2383" y="3148"/>
                    <a:pt x="1508" y="2905"/>
                    <a:pt x="633" y="2756"/>
                  </a:cubicBezTo>
                  <a:cubicBezTo>
                    <a:pt x="447" y="2738"/>
                    <a:pt x="335" y="2644"/>
                    <a:pt x="279" y="2458"/>
                  </a:cubicBezTo>
                  <a:cubicBezTo>
                    <a:pt x="204" y="2180"/>
                    <a:pt x="112" y="1900"/>
                    <a:pt x="0" y="149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61;p48">
              <a:extLst>
                <a:ext uri="{FF2B5EF4-FFF2-40B4-BE49-F238E27FC236}">
                  <a16:creationId xmlns:a16="http://schemas.microsoft.com/office/drawing/2014/main" id="{2B9B77E3-4CE2-1EBB-D1C0-BA1F95BC9F84}"/>
                </a:ext>
              </a:extLst>
            </p:cNvPr>
            <p:cNvSpPr/>
            <p:nvPr/>
          </p:nvSpPr>
          <p:spPr>
            <a:xfrm>
              <a:off x="6713886" y="3039207"/>
              <a:ext cx="1660756" cy="122746"/>
            </a:xfrm>
            <a:custGeom>
              <a:avLst/>
              <a:gdLst/>
              <a:ahLst/>
              <a:cxnLst/>
              <a:rect l="l" t="t" r="r" b="b"/>
              <a:pathLst>
                <a:path w="17129" h="1266" extrusionOk="0">
                  <a:moveTo>
                    <a:pt x="75" y="1005"/>
                  </a:moveTo>
                  <a:cubicBezTo>
                    <a:pt x="56" y="745"/>
                    <a:pt x="18" y="559"/>
                    <a:pt x="1" y="316"/>
                  </a:cubicBezTo>
                  <a:cubicBezTo>
                    <a:pt x="224" y="279"/>
                    <a:pt x="428" y="223"/>
                    <a:pt x="651" y="223"/>
                  </a:cubicBezTo>
                  <a:cubicBezTo>
                    <a:pt x="3203" y="167"/>
                    <a:pt x="5752" y="130"/>
                    <a:pt x="8304" y="75"/>
                  </a:cubicBezTo>
                  <a:cubicBezTo>
                    <a:pt x="9123" y="55"/>
                    <a:pt x="9960" y="0"/>
                    <a:pt x="10798" y="18"/>
                  </a:cubicBezTo>
                  <a:cubicBezTo>
                    <a:pt x="11263" y="18"/>
                    <a:pt x="11729" y="112"/>
                    <a:pt x="12176" y="167"/>
                  </a:cubicBezTo>
                  <a:cubicBezTo>
                    <a:pt x="13591" y="390"/>
                    <a:pt x="15006" y="596"/>
                    <a:pt x="16421" y="800"/>
                  </a:cubicBezTo>
                  <a:cubicBezTo>
                    <a:pt x="16625" y="837"/>
                    <a:pt x="16811" y="837"/>
                    <a:pt x="17128" y="874"/>
                  </a:cubicBezTo>
                  <a:cubicBezTo>
                    <a:pt x="16867" y="1098"/>
                    <a:pt x="16644" y="1080"/>
                    <a:pt x="16438" y="1098"/>
                  </a:cubicBezTo>
                  <a:cubicBezTo>
                    <a:pt x="15396" y="1154"/>
                    <a:pt x="14353" y="1229"/>
                    <a:pt x="13311" y="1247"/>
                  </a:cubicBezTo>
                  <a:cubicBezTo>
                    <a:pt x="11990" y="1266"/>
                    <a:pt x="10667" y="1229"/>
                    <a:pt x="9364" y="1229"/>
                  </a:cubicBezTo>
                  <a:cubicBezTo>
                    <a:pt x="9309" y="1229"/>
                    <a:pt x="9234" y="1229"/>
                    <a:pt x="9197" y="1209"/>
                  </a:cubicBezTo>
                  <a:cubicBezTo>
                    <a:pt x="7540" y="800"/>
                    <a:pt x="5864" y="986"/>
                    <a:pt x="4189" y="968"/>
                  </a:cubicBezTo>
                  <a:cubicBezTo>
                    <a:pt x="2905" y="949"/>
                    <a:pt x="1619" y="1005"/>
                    <a:pt x="353" y="1023"/>
                  </a:cubicBezTo>
                  <a:cubicBezTo>
                    <a:pt x="279" y="1023"/>
                    <a:pt x="205" y="1005"/>
                    <a:pt x="75" y="10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62;p48">
              <a:extLst>
                <a:ext uri="{FF2B5EF4-FFF2-40B4-BE49-F238E27FC236}">
                  <a16:creationId xmlns:a16="http://schemas.microsoft.com/office/drawing/2014/main" id="{44B85F8C-E5A2-A773-9991-3F745BC986D2}"/>
                </a:ext>
              </a:extLst>
            </p:cNvPr>
            <p:cNvSpPr/>
            <p:nvPr/>
          </p:nvSpPr>
          <p:spPr>
            <a:xfrm>
              <a:off x="6724745" y="3141980"/>
              <a:ext cx="803182" cy="104809"/>
            </a:xfrm>
            <a:custGeom>
              <a:avLst/>
              <a:gdLst/>
              <a:ahLst/>
              <a:cxnLst/>
              <a:rect l="l" t="t" r="r" b="b"/>
              <a:pathLst>
                <a:path w="8284" h="1081" extrusionOk="0">
                  <a:moveTo>
                    <a:pt x="37" y="951"/>
                  </a:moveTo>
                  <a:cubicBezTo>
                    <a:pt x="37" y="690"/>
                    <a:pt x="18" y="484"/>
                    <a:pt x="0" y="206"/>
                  </a:cubicBezTo>
                  <a:cubicBezTo>
                    <a:pt x="2587" y="0"/>
                    <a:pt x="5176" y="149"/>
                    <a:pt x="7745" y="149"/>
                  </a:cubicBezTo>
                  <a:cubicBezTo>
                    <a:pt x="7912" y="132"/>
                    <a:pt x="8098" y="224"/>
                    <a:pt x="8247" y="261"/>
                  </a:cubicBezTo>
                  <a:cubicBezTo>
                    <a:pt x="8284" y="671"/>
                    <a:pt x="8023" y="802"/>
                    <a:pt x="7782" y="857"/>
                  </a:cubicBezTo>
                  <a:cubicBezTo>
                    <a:pt x="7316" y="951"/>
                    <a:pt x="6832" y="1080"/>
                    <a:pt x="6348" y="1080"/>
                  </a:cubicBezTo>
                  <a:cubicBezTo>
                    <a:pt x="4394" y="1062"/>
                    <a:pt x="2438" y="1025"/>
                    <a:pt x="484" y="988"/>
                  </a:cubicBezTo>
                  <a:cubicBezTo>
                    <a:pt x="373" y="988"/>
                    <a:pt x="241" y="969"/>
                    <a:pt x="37" y="9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63;p48">
              <a:extLst>
                <a:ext uri="{FF2B5EF4-FFF2-40B4-BE49-F238E27FC236}">
                  <a16:creationId xmlns:a16="http://schemas.microsoft.com/office/drawing/2014/main" id="{E939560E-F657-1F82-4DEA-64F38B42B3F8}"/>
                </a:ext>
              </a:extLst>
            </p:cNvPr>
            <p:cNvSpPr/>
            <p:nvPr/>
          </p:nvSpPr>
          <p:spPr>
            <a:xfrm>
              <a:off x="5943087" y="3093308"/>
              <a:ext cx="547122" cy="95695"/>
            </a:xfrm>
            <a:custGeom>
              <a:avLst/>
              <a:gdLst/>
              <a:ahLst/>
              <a:cxnLst/>
              <a:rect l="l" t="t" r="r" b="b"/>
              <a:pathLst>
                <a:path w="5643" h="987" extrusionOk="0">
                  <a:moveTo>
                    <a:pt x="0" y="336"/>
                  </a:moveTo>
                  <a:cubicBezTo>
                    <a:pt x="988" y="187"/>
                    <a:pt x="1919" y="1"/>
                    <a:pt x="2867" y="224"/>
                  </a:cubicBezTo>
                  <a:cubicBezTo>
                    <a:pt x="3631" y="410"/>
                    <a:pt x="4413" y="428"/>
                    <a:pt x="5195" y="522"/>
                  </a:cubicBezTo>
                  <a:cubicBezTo>
                    <a:pt x="5325" y="540"/>
                    <a:pt x="5474" y="577"/>
                    <a:pt x="5642" y="671"/>
                  </a:cubicBezTo>
                  <a:cubicBezTo>
                    <a:pt x="5530" y="708"/>
                    <a:pt x="5436" y="745"/>
                    <a:pt x="5325" y="763"/>
                  </a:cubicBezTo>
                  <a:cubicBezTo>
                    <a:pt x="3575" y="986"/>
                    <a:pt x="1844" y="857"/>
                    <a:pt x="131" y="46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64;p48">
              <a:extLst>
                <a:ext uri="{FF2B5EF4-FFF2-40B4-BE49-F238E27FC236}">
                  <a16:creationId xmlns:a16="http://schemas.microsoft.com/office/drawing/2014/main" id="{89EBA17F-0FB2-7B04-7E90-0BF512017AD7}"/>
                </a:ext>
              </a:extLst>
            </p:cNvPr>
            <p:cNvSpPr/>
            <p:nvPr/>
          </p:nvSpPr>
          <p:spPr>
            <a:xfrm>
              <a:off x="7616350" y="3179986"/>
              <a:ext cx="532578" cy="73977"/>
            </a:xfrm>
            <a:custGeom>
              <a:avLst/>
              <a:gdLst/>
              <a:ahLst/>
              <a:cxnLst/>
              <a:rect l="l" t="t" r="r" b="b"/>
              <a:pathLst>
                <a:path w="5493" h="763" extrusionOk="0">
                  <a:moveTo>
                    <a:pt x="5492" y="0"/>
                  </a:moveTo>
                  <a:cubicBezTo>
                    <a:pt x="3724" y="447"/>
                    <a:pt x="1937" y="763"/>
                    <a:pt x="75" y="651"/>
                  </a:cubicBezTo>
                  <a:cubicBezTo>
                    <a:pt x="56" y="447"/>
                    <a:pt x="38" y="261"/>
                    <a:pt x="1" y="37"/>
                  </a:cubicBezTo>
                  <a:cubicBezTo>
                    <a:pt x="1843" y="37"/>
                    <a:pt x="3668" y="18"/>
                    <a:pt x="54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65;p48">
              <a:extLst>
                <a:ext uri="{FF2B5EF4-FFF2-40B4-BE49-F238E27FC236}">
                  <a16:creationId xmlns:a16="http://schemas.microsoft.com/office/drawing/2014/main" id="{C729E290-AAF0-6580-E18E-27497A7904B2}"/>
                </a:ext>
              </a:extLst>
            </p:cNvPr>
            <p:cNvSpPr/>
            <p:nvPr/>
          </p:nvSpPr>
          <p:spPr>
            <a:xfrm>
              <a:off x="8392579" y="2997613"/>
              <a:ext cx="404403" cy="128273"/>
            </a:xfrm>
            <a:custGeom>
              <a:avLst/>
              <a:gdLst/>
              <a:ahLst/>
              <a:cxnLst/>
              <a:rect l="l" t="t" r="r" b="b"/>
              <a:pathLst>
                <a:path w="4171" h="1323" extrusionOk="0">
                  <a:moveTo>
                    <a:pt x="130" y="1323"/>
                  </a:moveTo>
                  <a:cubicBezTo>
                    <a:pt x="75" y="988"/>
                    <a:pt x="37" y="745"/>
                    <a:pt x="0" y="429"/>
                  </a:cubicBezTo>
                  <a:cubicBezTo>
                    <a:pt x="1396" y="280"/>
                    <a:pt x="2793" y="149"/>
                    <a:pt x="4170" y="0"/>
                  </a:cubicBezTo>
                  <a:cubicBezTo>
                    <a:pt x="2885" y="541"/>
                    <a:pt x="1545" y="950"/>
                    <a:pt x="130" y="13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66;p48">
              <a:extLst>
                <a:ext uri="{FF2B5EF4-FFF2-40B4-BE49-F238E27FC236}">
                  <a16:creationId xmlns:a16="http://schemas.microsoft.com/office/drawing/2014/main" id="{29AAD3AC-3673-7842-5B57-F81A308D5F53}"/>
                </a:ext>
              </a:extLst>
            </p:cNvPr>
            <p:cNvSpPr/>
            <p:nvPr/>
          </p:nvSpPr>
          <p:spPr>
            <a:xfrm>
              <a:off x="5798720" y="3284601"/>
              <a:ext cx="149894" cy="180629"/>
            </a:xfrm>
            <a:custGeom>
              <a:avLst/>
              <a:gdLst/>
              <a:ahLst/>
              <a:cxnLst/>
              <a:rect l="l" t="t" r="r" b="b"/>
              <a:pathLst>
                <a:path w="1546" h="1863" extrusionOk="0">
                  <a:moveTo>
                    <a:pt x="1080" y="1"/>
                  </a:moveTo>
                  <a:cubicBezTo>
                    <a:pt x="1248" y="597"/>
                    <a:pt x="1397" y="1099"/>
                    <a:pt x="1546" y="1639"/>
                  </a:cubicBezTo>
                  <a:cubicBezTo>
                    <a:pt x="1062" y="1863"/>
                    <a:pt x="633" y="1694"/>
                    <a:pt x="168" y="1639"/>
                  </a:cubicBezTo>
                  <a:cubicBezTo>
                    <a:pt x="0" y="1285"/>
                    <a:pt x="94" y="987"/>
                    <a:pt x="354" y="726"/>
                  </a:cubicBezTo>
                  <a:cubicBezTo>
                    <a:pt x="578" y="522"/>
                    <a:pt x="782" y="299"/>
                    <a:pt x="10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67;p48">
              <a:extLst>
                <a:ext uri="{FF2B5EF4-FFF2-40B4-BE49-F238E27FC236}">
                  <a16:creationId xmlns:a16="http://schemas.microsoft.com/office/drawing/2014/main" id="{E13F0588-A6EA-6D07-7CDD-40FDEAEBBB59}"/>
                </a:ext>
              </a:extLst>
            </p:cNvPr>
            <p:cNvSpPr/>
            <p:nvPr/>
          </p:nvSpPr>
          <p:spPr>
            <a:xfrm>
              <a:off x="6369014" y="3169127"/>
              <a:ext cx="326935" cy="63215"/>
            </a:xfrm>
            <a:custGeom>
              <a:avLst/>
              <a:gdLst/>
              <a:ahLst/>
              <a:cxnLst/>
              <a:rect l="l" t="t" r="r" b="b"/>
              <a:pathLst>
                <a:path w="3372" h="652" extrusionOk="0">
                  <a:moveTo>
                    <a:pt x="1" y="298"/>
                  </a:moveTo>
                  <a:cubicBezTo>
                    <a:pt x="1100" y="187"/>
                    <a:pt x="2198" y="0"/>
                    <a:pt x="3334" y="112"/>
                  </a:cubicBezTo>
                  <a:cubicBezTo>
                    <a:pt x="3352" y="224"/>
                    <a:pt x="3371" y="316"/>
                    <a:pt x="3371" y="410"/>
                  </a:cubicBezTo>
                  <a:cubicBezTo>
                    <a:pt x="3371" y="484"/>
                    <a:pt x="3334" y="540"/>
                    <a:pt x="3315" y="651"/>
                  </a:cubicBezTo>
                  <a:cubicBezTo>
                    <a:pt x="2198" y="577"/>
                    <a:pt x="1100" y="484"/>
                    <a:pt x="1" y="4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68;p48">
              <a:extLst>
                <a:ext uri="{FF2B5EF4-FFF2-40B4-BE49-F238E27FC236}">
                  <a16:creationId xmlns:a16="http://schemas.microsoft.com/office/drawing/2014/main" id="{DF6C0A6C-0680-7213-F3EB-205BF652E08C}"/>
                </a:ext>
              </a:extLst>
            </p:cNvPr>
            <p:cNvSpPr/>
            <p:nvPr/>
          </p:nvSpPr>
          <p:spPr>
            <a:xfrm>
              <a:off x="7506209" y="3178047"/>
              <a:ext cx="93950" cy="68742"/>
            </a:xfrm>
            <a:custGeom>
              <a:avLst/>
              <a:gdLst/>
              <a:ahLst/>
              <a:cxnLst/>
              <a:rect l="l" t="t" r="r" b="b"/>
              <a:pathLst>
                <a:path w="969" h="709" extrusionOk="0">
                  <a:moveTo>
                    <a:pt x="839" y="708"/>
                  </a:moveTo>
                  <a:lnTo>
                    <a:pt x="1" y="708"/>
                  </a:lnTo>
                  <a:cubicBezTo>
                    <a:pt x="187" y="467"/>
                    <a:pt x="373" y="224"/>
                    <a:pt x="559" y="1"/>
                  </a:cubicBezTo>
                  <a:cubicBezTo>
                    <a:pt x="951" y="169"/>
                    <a:pt x="969" y="187"/>
                    <a:pt x="839" y="7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69;p48">
              <a:extLst>
                <a:ext uri="{FF2B5EF4-FFF2-40B4-BE49-F238E27FC236}">
                  <a16:creationId xmlns:a16="http://schemas.microsoft.com/office/drawing/2014/main" id="{862F3BB3-19EE-6C47-3C68-F26EB72ABCF4}"/>
                </a:ext>
              </a:extLst>
            </p:cNvPr>
            <p:cNvSpPr/>
            <p:nvPr/>
          </p:nvSpPr>
          <p:spPr>
            <a:xfrm>
              <a:off x="6955791" y="2477737"/>
              <a:ext cx="1301438" cy="153578"/>
            </a:xfrm>
            <a:custGeom>
              <a:avLst/>
              <a:gdLst/>
              <a:ahLst/>
              <a:cxnLst/>
              <a:rect l="l" t="t" r="r" b="b"/>
              <a:pathLst>
                <a:path w="13423" h="1584" extrusionOk="0">
                  <a:moveTo>
                    <a:pt x="0" y="75"/>
                  </a:moveTo>
                  <a:cubicBezTo>
                    <a:pt x="37" y="57"/>
                    <a:pt x="93" y="0"/>
                    <a:pt x="130" y="0"/>
                  </a:cubicBezTo>
                  <a:cubicBezTo>
                    <a:pt x="4561" y="447"/>
                    <a:pt x="8991" y="894"/>
                    <a:pt x="13422" y="1415"/>
                  </a:cubicBezTo>
                  <a:cubicBezTo>
                    <a:pt x="13273" y="1584"/>
                    <a:pt x="13087" y="1546"/>
                    <a:pt x="12901" y="1527"/>
                  </a:cubicBezTo>
                  <a:cubicBezTo>
                    <a:pt x="10202" y="1229"/>
                    <a:pt x="7502" y="931"/>
                    <a:pt x="4803" y="653"/>
                  </a:cubicBezTo>
                  <a:cubicBezTo>
                    <a:pt x="3406" y="504"/>
                    <a:pt x="1991" y="392"/>
                    <a:pt x="596" y="261"/>
                  </a:cubicBezTo>
                  <a:cubicBezTo>
                    <a:pt x="390" y="243"/>
                    <a:pt x="204" y="206"/>
                    <a:pt x="0" y="18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70;p48">
              <a:extLst>
                <a:ext uri="{FF2B5EF4-FFF2-40B4-BE49-F238E27FC236}">
                  <a16:creationId xmlns:a16="http://schemas.microsoft.com/office/drawing/2014/main" id="{C800E5AE-CF63-6F03-6B3B-BB3B657493FA}"/>
                </a:ext>
              </a:extLst>
            </p:cNvPr>
            <p:cNvSpPr/>
            <p:nvPr/>
          </p:nvSpPr>
          <p:spPr>
            <a:xfrm>
              <a:off x="5896161" y="2824256"/>
              <a:ext cx="678788" cy="48963"/>
            </a:xfrm>
            <a:custGeom>
              <a:avLst/>
              <a:gdLst/>
              <a:ahLst/>
              <a:cxnLst/>
              <a:rect l="l" t="t" r="r" b="b"/>
              <a:pathLst>
                <a:path w="7001" h="505" extrusionOk="0">
                  <a:moveTo>
                    <a:pt x="7000" y="299"/>
                  </a:moveTo>
                  <a:cubicBezTo>
                    <a:pt x="6516" y="504"/>
                    <a:pt x="522" y="336"/>
                    <a:pt x="0" y="95"/>
                  </a:cubicBezTo>
                  <a:cubicBezTo>
                    <a:pt x="0" y="75"/>
                    <a:pt x="0" y="57"/>
                    <a:pt x="20" y="38"/>
                  </a:cubicBezTo>
                  <a:cubicBezTo>
                    <a:pt x="20" y="20"/>
                    <a:pt x="38" y="1"/>
                    <a:pt x="57" y="1"/>
                  </a:cubicBezTo>
                  <a:cubicBezTo>
                    <a:pt x="2346" y="75"/>
                    <a:pt x="4655" y="150"/>
                    <a:pt x="6945" y="206"/>
                  </a:cubicBezTo>
                  <a:cubicBezTo>
                    <a:pt x="6963" y="206"/>
                    <a:pt x="6982" y="262"/>
                    <a:pt x="7000" y="2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571;p48">
              <a:extLst>
                <a:ext uri="{FF2B5EF4-FFF2-40B4-BE49-F238E27FC236}">
                  <a16:creationId xmlns:a16="http://schemas.microsoft.com/office/drawing/2014/main" id="{CD7E354A-1422-E48E-C91C-85D489F2EB21}"/>
                </a:ext>
              </a:extLst>
            </p:cNvPr>
            <p:cNvGrpSpPr/>
            <p:nvPr/>
          </p:nvGrpSpPr>
          <p:grpSpPr>
            <a:xfrm>
              <a:off x="5625102" y="1153218"/>
              <a:ext cx="884446" cy="371317"/>
              <a:chOff x="5625102" y="1153218"/>
              <a:chExt cx="884446" cy="371317"/>
            </a:xfrm>
          </p:grpSpPr>
          <p:sp>
            <p:nvSpPr>
              <p:cNvPr id="26" name="Google Shape;576;p48">
                <a:extLst>
                  <a:ext uri="{FF2B5EF4-FFF2-40B4-BE49-F238E27FC236}">
                    <a16:creationId xmlns:a16="http://schemas.microsoft.com/office/drawing/2014/main" id="{CEBF6D26-B313-59EB-6E07-233F6DB12594}"/>
                  </a:ext>
                </a:extLst>
              </p:cNvPr>
              <p:cNvSpPr/>
              <p:nvPr/>
            </p:nvSpPr>
            <p:spPr>
              <a:xfrm flipH="1">
                <a:off x="5952590" y="1153218"/>
                <a:ext cx="556958" cy="174944"/>
              </a:xfrm>
              <a:custGeom>
                <a:avLst/>
                <a:gdLst/>
                <a:ahLst/>
                <a:cxnLst/>
                <a:rect l="l" t="t" r="r" b="b"/>
                <a:pathLst>
                  <a:path w="3483" h="1094" extrusionOk="0">
                    <a:moveTo>
                      <a:pt x="2939" y="1"/>
                    </a:moveTo>
                    <a:cubicBezTo>
                      <a:pt x="2556" y="1"/>
                      <a:pt x="2138" y="168"/>
                      <a:pt x="1788" y="293"/>
                    </a:cubicBezTo>
                    <a:cubicBezTo>
                      <a:pt x="1751" y="293"/>
                      <a:pt x="1713" y="311"/>
                      <a:pt x="1658" y="331"/>
                    </a:cubicBezTo>
                    <a:cubicBezTo>
                      <a:pt x="1155" y="497"/>
                      <a:pt x="20" y="1019"/>
                      <a:pt x="1" y="1019"/>
                    </a:cubicBezTo>
                    <a:lnTo>
                      <a:pt x="38" y="1093"/>
                    </a:lnTo>
                    <a:cubicBezTo>
                      <a:pt x="38" y="1093"/>
                      <a:pt x="1174" y="572"/>
                      <a:pt x="1695" y="405"/>
                    </a:cubicBezTo>
                    <a:cubicBezTo>
                      <a:pt x="1733" y="386"/>
                      <a:pt x="1770" y="368"/>
                      <a:pt x="1825" y="348"/>
                    </a:cubicBezTo>
                    <a:cubicBezTo>
                      <a:pt x="2156" y="239"/>
                      <a:pt x="2567" y="96"/>
                      <a:pt x="2942" y="96"/>
                    </a:cubicBezTo>
                    <a:cubicBezTo>
                      <a:pt x="3138" y="96"/>
                      <a:pt x="3323" y="135"/>
                      <a:pt x="3483" y="237"/>
                    </a:cubicBezTo>
                    <a:lnTo>
                      <a:pt x="3463" y="144"/>
                    </a:lnTo>
                    <a:cubicBezTo>
                      <a:pt x="3305" y="40"/>
                      <a:pt x="3126" y="1"/>
                      <a:pt x="2939" y="1"/>
                    </a:cubicBezTo>
                    <a:close/>
                  </a:path>
                </a:pathLst>
              </a:custGeom>
              <a:solidFill>
                <a:schemeClr val="dk1"/>
              </a:solidFill>
              <a:ln w="2350" cap="flat" cmpd="sng">
                <a:solidFill>
                  <a:schemeClr val="dk1"/>
                </a:solidFill>
                <a:prstDash val="solid"/>
                <a:miter lim="148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77;p48">
                <a:extLst>
                  <a:ext uri="{FF2B5EF4-FFF2-40B4-BE49-F238E27FC236}">
                    <a16:creationId xmlns:a16="http://schemas.microsoft.com/office/drawing/2014/main" id="{36697966-7F0F-0834-0227-03FDF70EB862}"/>
                  </a:ext>
                </a:extLst>
              </p:cNvPr>
              <p:cNvSpPr/>
              <p:nvPr/>
            </p:nvSpPr>
            <p:spPr>
              <a:xfrm flipH="1">
                <a:off x="5934680" y="1319687"/>
                <a:ext cx="524177" cy="193014"/>
              </a:xfrm>
              <a:custGeom>
                <a:avLst/>
                <a:gdLst/>
                <a:ahLst/>
                <a:cxnLst/>
                <a:rect l="l" t="t" r="r" b="b"/>
                <a:pathLst>
                  <a:path w="3278" h="1207" extrusionOk="0">
                    <a:moveTo>
                      <a:pt x="2715" y="1"/>
                    </a:moveTo>
                    <a:cubicBezTo>
                      <a:pt x="2189" y="1"/>
                      <a:pt x="1580" y="336"/>
                      <a:pt x="1192" y="536"/>
                    </a:cubicBezTo>
                    <a:cubicBezTo>
                      <a:pt x="652" y="816"/>
                      <a:pt x="1" y="1151"/>
                      <a:pt x="1" y="1151"/>
                    </a:cubicBezTo>
                    <a:lnTo>
                      <a:pt x="38" y="1206"/>
                    </a:lnTo>
                    <a:cubicBezTo>
                      <a:pt x="38" y="1206"/>
                      <a:pt x="689" y="871"/>
                      <a:pt x="1210" y="593"/>
                    </a:cubicBezTo>
                    <a:cubicBezTo>
                      <a:pt x="1600" y="405"/>
                      <a:pt x="2221" y="91"/>
                      <a:pt x="2740" y="91"/>
                    </a:cubicBezTo>
                    <a:cubicBezTo>
                      <a:pt x="2941" y="91"/>
                      <a:pt x="3127" y="138"/>
                      <a:pt x="3277" y="258"/>
                    </a:cubicBezTo>
                    <a:lnTo>
                      <a:pt x="3277" y="183"/>
                    </a:lnTo>
                    <a:cubicBezTo>
                      <a:pt x="3115" y="52"/>
                      <a:pt x="2921" y="1"/>
                      <a:pt x="2715" y="1"/>
                    </a:cubicBezTo>
                    <a:close/>
                  </a:path>
                </a:pathLst>
              </a:custGeom>
              <a:solidFill>
                <a:schemeClr val="dk1"/>
              </a:solidFill>
              <a:ln w="2350" cap="flat" cmpd="sng">
                <a:solidFill>
                  <a:schemeClr val="dk1"/>
                </a:solidFill>
                <a:prstDash val="solid"/>
                <a:miter lim="148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78;p48">
                <a:extLst>
                  <a:ext uri="{FF2B5EF4-FFF2-40B4-BE49-F238E27FC236}">
                    <a16:creationId xmlns:a16="http://schemas.microsoft.com/office/drawing/2014/main" id="{D73528A0-7BDA-7267-93F3-3BEAC08AC220}"/>
                  </a:ext>
                </a:extLst>
              </p:cNvPr>
              <p:cNvSpPr/>
              <p:nvPr/>
            </p:nvSpPr>
            <p:spPr>
              <a:xfrm flipH="1">
                <a:off x="5625102" y="1297939"/>
                <a:ext cx="309741" cy="54050"/>
              </a:xfrm>
              <a:custGeom>
                <a:avLst/>
                <a:gdLst/>
                <a:ahLst/>
                <a:cxnLst/>
                <a:rect l="l" t="t" r="r" b="b"/>
                <a:pathLst>
                  <a:path w="1937" h="338" extrusionOk="0">
                    <a:moveTo>
                      <a:pt x="1193" y="1"/>
                    </a:moveTo>
                    <a:cubicBezTo>
                      <a:pt x="800" y="1"/>
                      <a:pt x="36" y="170"/>
                      <a:pt x="0" y="170"/>
                    </a:cubicBezTo>
                    <a:lnTo>
                      <a:pt x="18" y="245"/>
                    </a:lnTo>
                    <a:cubicBezTo>
                      <a:pt x="37" y="245"/>
                      <a:pt x="800" y="75"/>
                      <a:pt x="1193" y="75"/>
                    </a:cubicBezTo>
                    <a:cubicBezTo>
                      <a:pt x="1212" y="75"/>
                      <a:pt x="1230" y="76"/>
                      <a:pt x="1247" y="76"/>
                    </a:cubicBezTo>
                    <a:cubicBezTo>
                      <a:pt x="1582" y="96"/>
                      <a:pt x="1880" y="319"/>
                      <a:pt x="1880" y="337"/>
                    </a:cubicBezTo>
                    <a:lnTo>
                      <a:pt x="1937" y="263"/>
                    </a:lnTo>
                    <a:cubicBezTo>
                      <a:pt x="1917" y="263"/>
                      <a:pt x="1619" y="21"/>
                      <a:pt x="1247" y="2"/>
                    </a:cubicBezTo>
                    <a:cubicBezTo>
                      <a:pt x="1230" y="1"/>
                      <a:pt x="1212" y="1"/>
                      <a:pt x="1193" y="1"/>
                    </a:cubicBezTo>
                    <a:close/>
                  </a:path>
                </a:pathLst>
              </a:custGeom>
              <a:solidFill>
                <a:schemeClr val="dk1"/>
              </a:solidFill>
              <a:ln w="1425" cap="flat" cmpd="sng">
                <a:solidFill>
                  <a:schemeClr val="dk1"/>
                </a:solidFill>
                <a:prstDash val="solid"/>
                <a:miter lim="148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79;p48">
                <a:extLst>
                  <a:ext uri="{FF2B5EF4-FFF2-40B4-BE49-F238E27FC236}">
                    <a16:creationId xmlns:a16="http://schemas.microsoft.com/office/drawing/2014/main" id="{9BD6B258-23B7-3D4B-0382-0A2CBE332D81}"/>
                  </a:ext>
                </a:extLst>
              </p:cNvPr>
              <p:cNvSpPr/>
              <p:nvPr/>
            </p:nvSpPr>
            <p:spPr>
              <a:xfrm flipH="1">
                <a:off x="5625102" y="1470964"/>
                <a:ext cx="268005" cy="53571"/>
              </a:xfrm>
              <a:custGeom>
                <a:avLst/>
                <a:gdLst/>
                <a:ahLst/>
                <a:cxnLst/>
                <a:rect l="l" t="t" r="r" b="b"/>
                <a:pathLst>
                  <a:path w="1676" h="335" extrusionOk="0">
                    <a:moveTo>
                      <a:pt x="649" y="1"/>
                    </a:moveTo>
                    <a:cubicBezTo>
                      <a:pt x="307" y="1"/>
                      <a:pt x="28" y="56"/>
                      <a:pt x="0" y="56"/>
                    </a:cubicBezTo>
                    <a:lnTo>
                      <a:pt x="18" y="131"/>
                    </a:lnTo>
                    <a:cubicBezTo>
                      <a:pt x="28" y="131"/>
                      <a:pt x="310" y="72"/>
                      <a:pt x="652" y="72"/>
                    </a:cubicBezTo>
                    <a:cubicBezTo>
                      <a:pt x="980" y="72"/>
                      <a:pt x="1364" y="126"/>
                      <a:pt x="1619" y="335"/>
                    </a:cubicBezTo>
                    <a:lnTo>
                      <a:pt x="1676" y="280"/>
                    </a:lnTo>
                    <a:cubicBezTo>
                      <a:pt x="1396" y="56"/>
                      <a:pt x="991" y="1"/>
                      <a:pt x="649" y="1"/>
                    </a:cubicBezTo>
                    <a:close/>
                  </a:path>
                </a:pathLst>
              </a:custGeom>
              <a:solidFill>
                <a:schemeClr val="dk1"/>
              </a:solidFill>
              <a:ln w="1425" cap="flat" cmpd="sng">
                <a:solidFill>
                  <a:schemeClr val="dk1"/>
                </a:solidFill>
                <a:prstDash val="solid"/>
                <a:miter lim="148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29"/>
        <p:cNvGrpSpPr/>
        <p:nvPr/>
      </p:nvGrpSpPr>
      <p:grpSpPr>
        <a:xfrm>
          <a:off x="0" y="0"/>
          <a:ext cx="0" cy="0"/>
          <a:chOff x="0" y="0"/>
          <a:chExt cx="0" cy="0"/>
        </a:xfrm>
      </p:grpSpPr>
      <p:sp>
        <p:nvSpPr>
          <p:cNvPr id="1330" name="Google Shape;1330;p69"/>
          <p:cNvSpPr txBox="1">
            <a:spLocks noGrp="1"/>
          </p:cNvSpPr>
          <p:nvPr>
            <p:ph type="title"/>
          </p:nvPr>
        </p:nvSpPr>
        <p:spPr>
          <a:xfrm>
            <a:off x="599526" y="1075631"/>
            <a:ext cx="4696800" cy="68490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 sz="6000" dirty="0">
                <a:latin typeface="Bahnschrift SemiBold" panose="020B0502040204020203" pitchFamily="34" charset="0"/>
              </a:rPr>
              <a:t>CẢM ƠN</a:t>
            </a:r>
            <a:endParaRPr sz="6000" dirty="0">
              <a:latin typeface="Bahnschrift SemiBold" panose="020B0502040204020203" pitchFamily="34" charset="0"/>
            </a:endParaRPr>
          </a:p>
        </p:txBody>
      </p:sp>
      <p:grpSp>
        <p:nvGrpSpPr>
          <p:cNvPr id="1336" name="Google Shape;1336;p69"/>
          <p:cNvGrpSpPr/>
          <p:nvPr/>
        </p:nvGrpSpPr>
        <p:grpSpPr>
          <a:xfrm flipH="1">
            <a:off x="4704640" y="1224307"/>
            <a:ext cx="4099727" cy="3456014"/>
            <a:chOff x="5250668" y="1427575"/>
            <a:chExt cx="3858567" cy="3252719"/>
          </a:xfrm>
        </p:grpSpPr>
        <p:sp>
          <p:nvSpPr>
            <p:cNvPr id="1337" name="Google Shape;1337;p69"/>
            <p:cNvSpPr/>
            <p:nvPr/>
          </p:nvSpPr>
          <p:spPr>
            <a:xfrm>
              <a:off x="5250668" y="1427575"/>
              <a:ext cx="3858567" cy="3252719"/>
            </a:xfrm>
            <a:custGeom>
              <a:avLst/>
              <a:gdLst/>
              <a:ahLst/>
              <a:cxnLst/>
              <a:rect l="l" t="t" r="r" b="b"/>
              <a:pathLst>
                <a:path w="39003" h="32879" extrusionOk="0">
                  <a:moveTo>
                    <a:pt x="39002" y="26474"/>
                  </a:moveTo>
                  <a:cubicBezTo>
                    <a:pt x="38928" y="26529"/>
                    <a:pt x="38872" y="26623"/>
                    <a:pt x="38779" y="26660"/>
                  </a:cubicBezTo>
                  <a:cubicBezTo>
                    <a:pt x="38165" y="26883"/>
                    <a:pt x="37532" y="27070"/>
                    <a:pt x="36917" y="27293"/>
                  </a:cubicBezTo>
                  <a:cubicBezTo>
                    <a:pt x="35539" y="27777"/>
                    <a:pt x="34162" y="28298"/>
                    <a:pt x="32784" y="28782"/>
                  </a:cubicBezTo>
                  <a:cubicBezTo>
                    <a:pt x="30997" y="29378"/>
                    <a:pt x="29545" y="30476"/>
                    <a:pt x="28204" y="31761"/>
                  </a:cubicBezTo>
                  <a:cubicBezTo>
                    <a:pt x="27832" y="32096"/>
                    <a:pt x="27479" y="32245"/>
                    <a:pt x="27013" y="32114"/>
                  </a:cubicBezTo>
                  <a:cubicBezTo>
                    <a:pt x="26640" y="32002"/>
                    <a:pt x="26287" y="32059"/>
                    <a:pt x="25933" y="32188"/>
                  </a:cubicBezTo>
                  <a:cubicBezTo>
                    <a:pt x="24369" y="32747"/>
                    <a:pt x="22750" y="32878"/>
                    <a:pt x="21130" y="32598"/>
                  </a:cubicBezTo>
                  <a:cubicBezTo>
                    <a:pt x="19772" y="32357"/>
                    <a:pt x="18412" y="32300"/>
                    <a:pt x="17034" y="32506"/>
                  </a:cubicBezTo>
                  <a:cubicBezTo>
                    <a:pt x="15954" y="32673"/>
                    <a:pt x="14857" y="32655"/>
                    <a:pt x="13740" y="32524"/>
                  </a:cubicBezTo>
                  <a:cubicBezTo>
                    <a:pt x="12660" y="32412"/>
                    <a:pt x="11543" y="32431"/>
                    <a:pt x="10444" y="32431"/>
                  </a:cubicBezTo>
                  <a:cubicBezTo>
                    <a:pt x="9252" y="32431"/>
                    <a:pt x="8043" y="32468"/>
                    <a:pt x="6851" y="32506"/>
                  </a:cubicBezTo>
                  <a:cubicBezTo>
                    <a:pt x="6460" y="32524"/>
                    <a:pt x="6218" y="32394"/>
                    <a:pt x="6069" y="32002"/>
                  </a:cubicBezTo>
                  <a:cubicBezTo>
                    <a:pt x="5883" y="31518"/>
                    <a:pt x="5548" y="31146"/>
                    <a:pt x="5119" y="30867"/>
                  </a:cubicBezTo>
                  <a:cubicBezTo>
                    <a:pt x="4804" y="30662"/>
                    <a:pt x="4506" y="30458"/>
                    <a:pt x="4226" y="30215"/>
                  </a:cubicBezTo>
                  <a:cubicBezTo>
                    <a:pt x="4114" y="30123"/>
                    <a:pt x="4040" y="29917"/>
                    <a:pt x="4059" y="29768"/>
                  </a:cubicBezTo>
                  <a:cubicBezTo>
                    <a:pt x="4059" y="29694"/>
                    <a:pt x="4282" y="29619"/>
                    <a:pt x="4431" y="29582"/>
                  </a:cubicBezTo>
                  <a:cubicBezTo>
                    <a:pt x="4561" y="29545"/>
                    <a:pt x="4692" y="29545"/>
                    <a:pt x="4878" y="29545"/>
                  </a:cubicBezTo>
                  <a:lnTo>
                    <a:pt x="4878" y="28522"/>
                  </a:lnTo>
                  <a:cubicBezTo>
                    <a:pt x="3277" y="28316"/>
                    <a:pt x="1676" y="28093"/>
                    <a:pt x="0" y="27869"/>
                  </a:cubicBezTo>
                  <a:cubicBezTo>
                    <a:pt x="112" y="27628"/>
                    <a:pt x="187" y="27442"/>
                    <a:pt x="279" y="27293"/>
                  </a:cubicBezTo>
                  <a:cubicBezTo>
                    <a:pt x="1453" y="25394"/>
                    <a:pt x="2476" y="23421"/>
                    <a:pt x="3407" y="21391"/>
                  </a:cubicBezTo>
                  <a:cubicBezTo>
                    <a:pt x="3947" y="20219"/>
                    <a:pt x="4449" y="19027"/>
                    <a:pt x="4896" y="17816"/>
                  </a:cubicBezTo>
                  <a:cubicBezTo>
                    <a:pt x="6199" y="14316"/>
                    <a:pt x="7465" y="10816"/>
                    <a:pt x="8731" y="7316"/>
                  </a:cubicBezTo>
                  <a:cubicBezTo>
                    <a:pt x="8917" y="6814"/>
                    <a:pt x="9048" y="6274"/>
                    <a:pt x="9178" y="5809"/>
                  </a:cubicBezTo>
                  <a:cubicBezTo>
                    <a:pt x="9364" y="5752"/>
                    <a:pt x="9569" y="5752"/>
                    <a:pt x="9681" y="5641"/>
                  </a:cubicBezTo>
                  <a:cubicBezTo>
                    <a:pt x="10016" y="5268"/>
                    <a:pt x="10351" y="4896"/>
                    <a:pt x="10630" y="4469"/>
                  </a:cubicBezTo>
                  <a:cubicBezTo>
                    <a:pt x="11282" y="3556"/>
                    <a:pt x="11970" y="2681"/>
                    <a:pt x="12789" y="1917"/>
                  </a:cubicBezTo>
                  <a:cubicBezTo>
                    <a:pt x="13293" y="1453"/>
                    <a:pt x="13795" y="931"/>
                    <a:pt x="14055" y="279"/>
                  </a:cubicBezTo>
                  <a:cubicBezTo>
                    <a:pt x="14130" y="75"/>
                    <a:pt x="14261" y="1"/>
                    <a:pt x="14465" y="18"/>
                  </a:cubicBezTo>
                  <a:cubicBezTo>
                    <a:pt x="14670" y="18"/>
                    <a:pt x="14763" y="167"/>
                    <a:pt x="14782" y="354"/>
                  </a:cubicBezTo>
                  <a:cubicBezTo>
                    <a:pt x="14819" y="614"/>
                    <a:pt x="14857" y="894"/>
                    <a:pt x="14837" y="1155"/>
                  </a:cubicBezTo>
                  <a:cubicBezTo>
                    <a:pt x="14782" y="1731"/>
                    <a:pt x="15023" y="2197"/>
                    <a:pt x="15396" y="2570"/>
                  </a:cubicBezTo>
                  <a:cubicBezTo>
                    <a:pt x="15788" y="2960"/>
                    <a:pt x="16029" y="3426"/>
                    <a:pt x="16289" y="3910"/>
                  </a:cubicBezTo>
                  <a:cubicBezTo>
                    <a:pt x="16736" y="4804"/>
                    <a:pt x="17202" y="5697"/>
                    <a:pt x="17686" y="6572"/>
                  </a:cubicBezTo>
                  <a:cubicBezTo>
                    <a:pt x="17873" y="6889"/>
                    <a:pt x="18114" y="7167"/>
                    <a:pt x="18357" y="7540"/>
                  </a:cubicBezTo>
                  <a:cubicBezTo>
                    <a:pt x="18617" y="7242"/>
                    <a:pt x="18859" y="7018"/>
                    <a:pt x="19045" y="6777"/>
                  </a:cubicBezTo>
                  <a:cubicBezTo>
                    <a:pt x="19474" y="6181"/>
                    <a:pt x="19920" y="5586"/>
                    <a:pt x="20311" y="4971"/>
                  </a:cubicBezTo>
                  <a:cubicBezTo>
                    <a:pt x="20442" y="4747"/>
                    <a:pt x="20442" y="4449"/>
                    <a:pt x="20479" y="4189"/>
                  </a:cubicBezTo>
                  <a:cubicBezTo>
                    <a:pt x="20516" y="4002"/>
                    <a:pt x="20442" y="3798"/>
                    <a:pt x="20516" y="3612"/>
                  </a:cubicBezTo>
                  <a:cubicBezTo>
                    <a:pt x="20553" y="3481"/>
                    <a:pt x="20720" y="3332"/>
                    <a:pt x="20851" y="3295"/>
                  </a:cubicBezTo>
                  <a:cubicBezTo>
                    <a:pt x="20944" y="3277"/>
                    <a:pt x="21149" y="3407"/>
                    <a:pt x="21204" y="3518"/>
                  </a:cubicBezTo>
                  <a:cubicBezTo>
                    <a:pt x="21279" y="3724"/>
                    <a:pt x="21353" y="3965"/>
                    <a:pt x="21335" y="4189"/>
                  </a:cubicBezTo>
                  <a:cubicBezTo>
                    <a:pt x="21224" y="5268"/>
                    <a:pt x="21688" y="6107"/>
                    <a:pt x="22378" y="6889"/>
                  </a:cubicBezTo>
                  <a:cubicBezTo>
                    <a:pt x="25114" y="9997"/>
                    <a:pt x="27851" y="13107"/>
                    <a:pt x="30532" y="16252"/>
                  </a:cubicBezTo>
                  <a:cubicBezTo>
                    <a:pt x="31890" y="17853"/>
                    <a:pt x="33176" y="19511"/>
                    <a:pt x="34442" y="21205"/>
                  </a:cubicBezTo>
                  <a:cubicBezTo>
                    <a:pt x="35670" y="22843"/>
                    <a:pt x="36936" y="24463"/>
                    <a:pt x="38295" y="25990"/>
                  </a:cubicBezTo>
                  <a:cubicBezTo>
                    <a:pt x="38481" y="26176"/>
                    <a:pt x="38741" y="26306"/>
                    <a:pt x="39002" y="26474"/>
                  </a:cubicBezTo>
                  <a:close/>
                  <a:moveTo>
                    <a:pt x="9346" y="6497"/>
                  </a:moveTo>
                  <a:cubicBezTo>
                    <a:pt x="9215" y="6870"/>
                    <a:pt x="9141" y="7130"/>
                    <a:pt x="9048" y="7373"/>
                  </a:cubicBezTo>
                  <a:cubicBezTo>
                    <a:pt x="7763" y="10928"/>
                    <a:pt x="6497" y="14465"/>
                    <a:pt x="5176" y="17985"/>
                  </a:cubicBezTo>
                  <a:cubicBezTo>
                    <a:pt x="4059" y="20926"/>
                    <a:pt x="2736" y="23756"/>
                    <a:pt x="1135" y="26454"/>
                  </a:cubicBezTo>
                  <a:cubicBezTo>
                    <a:pt x="912" y="26827"/>
                    <a:pt x="708" y="27181"/>
                    <a:pt x="465" y="27628"/>
                  </a:cubicBezTo>
                  <a:cubicBezTo>
                    <a:pt x="3816" y="28018"/>
                    <a:pt x="7055" y="28596"/>
                    <a:pt x="10351" y="28857"/>
                  </a:cubicBezTo>
                  <a:cubicBezTo>
                    <a:pt x="11263" y="26939"/>
                    <a:pt x="12139" y="25040"/>
                    <a:pt x="12772" y="23048"/>
                  </a:cubicBezTo>
                  <a:cubicBezTo>
                    <a:pt x="13181" y="21837"/>
                    <a:pt x="13422" y="20591"/>
                    <a:pt x="13442" y="19306"/>
                  </a:cubicBezTo>
                  <a:cubicBezTo>
                    <a:pt x="13442" y="18133"/>
                    <a:pt x="13460" y="16960"/>
                    <a:pt x="13516" y="15768"/>
                  </a:cubicBezTo>
                  <a:cubicBezTo>
                    <a:pt x="13516" y="15378"/>
                    <a:pt x="13460" y="15006"/>
                    <a:pt x="13293" y="14651"/>
                  </a:cubicBezTo>
                  <a:cubicBezTo>
                    <a:pt x="12045" y="12064"/>
                    <a:pt x="10798" y="9458"/>
                    <a:pt x="9569" y="6852"/>
                  </a:cubicBezTo>
                  <a:cubicBezTo>
                    <a:pt x="9513" y="6758"/>
                    <a:pt x="9438" y="6665"/>
                    <a:pt x="9346" y="6497"/>
                  </a:cubicBezTo>
                  <a:close/>
                  <a:moveTo>
                    <a:pt x="19548" y="28038"/>
                  </a:moveTo>
                  <a:cubicBezTo>
                    <a:pt x="19566" y="27851"/>
                    <a:pt x="19585" y="27720"/>
                    <a:pt x="19585" y="27591"/>
                  </a:cubicBezTo>
                  <a:cubicBezTo>
                    <a:pt x="19603" y="26678"/>
                    <a:pt x="19603" y="25784"/>
                    <a:pt x="19623" y="24873"/>
                  </a:cubicBezTo>
                  <a:cubicBezTo>
                    <a:pt x="19734" y="22043"/>
                    <a:pt x="19846" y="19231"/>
                    <a:pt x="19976" y="16401"/>
                  </a:cubicBezTo>
                  <a:cubicBezTo>
                    <a:pt x="20013" y="15937"/>
                    <a:pt x="19883" y="15564"/>
                    <a:pt x="19566" y="15192"/>
                  </a:cubicBezTo>
                  <a:cubicBezTo>
                    <a:pt x="18672" y="14112"/>
                    <a:pt x="17798" y="13013"/>
                    <a:pt x="16905" y="11915"/>
                  </a:cubicBezTo>
                  <a:cubicBezTo>
                    <a:pt x="16867" y="11878"/>
                    <a:pt x="16811" y="11878"/>
                    <a:pt x="16718" y="11841"/>
                  </a:cubicBezTo>
                  <a:cubicBezTo>
                    <a:pt x="16736" y="17258"/>
                    <a:pt x="16029" y="22564"/>
                    <a:pt x="15098" y="27869"/>
                  </a:cubicBezTo>
                  <a:cubicBezTo>
                    <a:pt x="16607" y="28279"/>
                    <a:pt x="18059" y="28038"/>
                    <a:pt x="19548" y="28038"/>
                  </a:cubicBezTo>
                  <a:close/>
                  <a:moveTo>
                    <a:pt x="23066" y="13219"/>
                  </a:moveTo>
                  <a:cubicBezTo>
                    <a:pt x="24332" y="17072"/>
                    <a:pt x="26027" y="20720"/>
                    <a:pt x="27050" y="24687"/>
                  </a:cubicBezTo>
                  <a:cubicBezTo>
                    <a:pt x="30383" y="24091"/>
                    <a:pt x="33603" y="24704"/>
                    <a:pt x="36805" y="25337"/>
                  </a:cubicBezTo>
                  <a:cubicBezTo>
                    <a:pt x="36825" y="25300"/>
                    <a:pt x="36825" y="25263"/>
                    <a:pt x="36842" y="25226"/>
                  </a:cubicBezTo>
                  <a:cubicBezTo>
                    <a:pt x="32245" y="21224"/>
                    <a:pt x="27665" y="17220"/>
                    <a:pt x="23066" y="13219"/>
                  </a:cubicBezTo>
                  <a:close/>
                  <a:moveTo>
                    <a:pt x="36731" y="24667"/>
                  </a:moveTo>
                  <a:lnTo>
                    <a:pt x="36787" y="24612"/>
                  </a:lnTo>
                  <a:cubicBezTo>
                    <a:pt x="36713" y="24518"/>
                    <a:pt x="36656" y="24407"/>
                    <a:pt x="36582" y="24314"/>
                  </a:cubicBezTo>
                  <a:cubicBezTo>
                    <a:pt x="35725" y="23215"/>
                    <a:pt x="34888" y="22098"/>
                    <a:pt x="34032" y="21000"/>
                  </a:cubicBezTo>
                  <a:cubicBezTo>
                    <a:pt x="32821" y="19474"/>
                    <a:pt x="31649" y="17910"/>
                    <a:pt x="30383" y="16421"/>
                  </a:cubicBezTo>
                  <a:cubicBezTo>
                    <a:pt x="27516" y="13070"/>
                    <a:pt x="24444" y="9848"/>
                    <a:pt x="21688" y="6385"/>
                  </a:cubicBezTo>
                  <a:cubicBezTo>
                    <a:pt x="21651" y="6330"/>
                    <a:pt x="21596" y="6293"/>
                    <a:pt x="21484" y="6199"/>
                  </a:cubicBezTo>
                  <a:cubicBezTo>
                    <a:pt x="21465" y="6348"/>
                    <a:pt x="21447" y="6442"/>
                    <a:pt x="21447" y="6534"/>
                  </a:cubicBezTo>
                  <a:cubicBezTo>
                    <a:pt x="21410" y="7931"/>
                    <a:pt x="21373" y="9346"/>
                    <a:pt x="21316" y="10761"/>
                  </a:cubicBezTo>
                  <a:cubicBezTo>
                    <a:pt x="21298" y="11208"/>
                    <a:pt x="21410" y="11506"/>
                    <a:pt x="21763" y="11784"/>
                  </a:cubicBezTo>
                  <a:cubicBezTo>
                    <a:pt x="23289" y="13050"/>
                    <a:pt x="24779" y="14336"/>
                    <a:pt x="26268" y="15619"/>
                  </a:cubicBezTo>
                  <a:cubicBezTo>
                    <a:pt x="29619" y="18524"/>
                    <a:pt x="32952" y="21428"/>
                    <a:pt x="36303" y="24332"/>
                  </a:cubicBezTo>
                  <a:cubicBezTo>
                    <a:pt x="36433" y="24444"/>
                    <a:pt x="36582" y="24556"/>
                    <a:pt x="36731" y="24667"/>
                  </a:cubicBezTo>
                  <a:close/>
                  <a:moveTo>
                    <a:pt x="13442" y="14261"/>
                  </a:moveTo>
                  <a:cubicBezTo>
                    <a:pt x="13479" y="14261"/>
                    <a:pt x="13534" y="14242"/>
                    <a:pt x="13591" y="14242"/>
                  </a:cubicBezTo>
                  <a:cubicBezTo>
                    <a:pt x="13646" y="12790"/>
                    <a:pt x="13720" y="11320"/>
                    <a:pt x="13758" y="9848"/>
                  </a:cubicBezTo>
                  <a:cubicBezTo>
                    <a:pt x="13814" y="8396"/>
                    <a:pt x="13869" y="6963"/>
                    <a:pt x="13869" y="5511"/>
                  </a:cubicBezTo>
                  <a:cubicBezTo>
                    <a:pt x="13869" y="4059"/>
                    <a:pt x="13981" y="2607"/>
                    <a:pt x="13906" y="1173"/>
                  </a:cubicBezTo>
                  <a:cubicBezTo>
                    <a:pt x="12139" y="2588"/>
                    <a:pt x="11002" y="4469"/>
                    <a:pt x="9587" y="6162"/>
                  </a:cubicBezTo>
                  <a:close/>
                  <a:moveTo>
                    <a:pt x="37550" y="26678"/>
                  </a:moveTo>
                  <a:cubicBezTo>
                    <a:pt x="37550" y="26641"/>
                    <a:pt x="37532" y="26603"/>
                    <a:pt x="37532" y="26566"/>
                  </a:cubicBezTo>
                  <a:cubicBezTo>
                    <a:pt x="37103" y="26623"/>
                    <a:pt x="36656" y="26678"/>
                    <a:pt x="36247" y="26772"/>
                  </a:cubicBezTo>
                  <a:cubicBezTo>
                    <a:pt x="34832" y="27087"/>
                    <a:pt x="33417" y="27460"/>
                    <a:pt x="32002" y="27740"/>
                  </a:cubicBezTo>
                  <a:cubicBezTo>
                    <a:pt x="29135" y="28316"/>
                    <a:pt x="26250" y="28857"/>
                    <a:pt x="23364" y="29359"/>
                  </a:cubicBezTo>
                  <a:cubicBezTo>
                    <a:pt x="21000" y="29788"/>
                    <a:pt x="18617" y="30123"/>
                    <a:pt x="16215" y="30160"/>
                  </a:cubicBezTo>
                  <a:cubicBezTo>
                    <a:pt x="14428" y="30178"/>
                    <a:pt x="12623" y="30197"/>
                    <a:pt x="10835" y="30160"/>
                  </a:cubicBezTo>
                  <a:cubicBezTo>
                    <a:pt x="8954" y="30103"/>
                    <a:pt x="7093" y="29974"/>
                    <a:pt x="5213" y="29880"/>
                  </a:cubicBezTo>
                  <a:lnTo>
                    <a:pt x="4486" y="29880"/>
                  </a:lnTo>
                  <a:cubicBezTo>
                    <a:pt x="4468" y="29917"/>
                    <a:pt x="4468" y="29974"/>
                    <a:pt x="4449" y="30011"/>
                  </a:cubicBezTo>
                  <a:cubicBezTo>
                    <a:pt x="4784" y="30252"/>
                    <a:pt x="5119" y="30495"/>
                    <a:pt x="5474" y="30718"/>
                  </a:cubicBezTo>
                  <a:cubicBezTo>
                    <a:pt x="5566" y="30774"/>
                    <a:pt x="5697" y="30774"/>
                    <a:pt x="5809" y="30774"/>
                  </a:cubicBezTo>
                  <a:cubicBezTo>
                    <a:pt x="7484" y="30885"/>
                    <a:pt x="9160" y="31054"/>
                    <a:pt x="10853" y="31091"/>
                  </a:cubicBezTo>
                  <a:cubicBezTo>
                    <a:pt x="13609" y="31146"/>
                    <a:pt x="16364" y="31220"/>
                    <a:pt x="19119" y="30867"/>
                  </a:cubicBezTo>
                  <a:cubicBezTo>
                    <a:pt x="21335" y="30587"/>
                    <a:pt x="23569" y="30309"/>
                    <a:pt x="25784" y="29917"/>
                  </a:cubicBezTo>
                  <a:cubicBezTo>
                    <a:pt x="27534" y="29619"/>
                    <a:pt x="29284" y="29192"/>
                    <a:pt x="31034" y="28782"/>
                  </a:cubicBezTo>
                  <a:cubicBezTo>
                    <a:pt x="32077" y="28540"/>
                    <a:pt x="33101" y="28298"/>
                    <a:pt x="34107" y="27981"/>
                  </a:cubicBezTo>
                  <a:cubicBezTo>
                    <a:pt x="35075" y="27683"/>
                    <a:pt x="36005" y="27293"/>
                    <a:pt x="36936" y="26939"/>
                  </a:cubicBezTo>
                  <a:cubicBezTo>
                    <a:pt x="37140" y="26864"/>
                    <a:pt x="37346" y="26772"/>
                    <a:pt x="37550" y="26678"/>
                  </a:cubicBezTo>
                  <a:close/>
                  <a:moveTo>
                    <a:pt x="25337" y="26511"/>
                  </a:moveTo>
                  <a:cubicBezTo>
                    <a:pt x="25263" y="25449"/>
                    <a:pt x="25337" y="24426"/>
                    <a:pt x="25039" y="23421"/>
                  </a:cubicBezTo>
                  <a:cubicBezTo>
                    <a:pt x="24816" y="22713"/>
                    <a:pt x="24649" y="21969"/>
                    <a:pt x="24444" y="21242"/>
                  </a:cubicBezTo>
                  <a:cubicBezTo>
                    <a:pt x="24406" y="21093"/>
                    <a:pt x="24351" y="20907"/>
                    <a:pt x="24257" y="20777"/>
                  </a:cubicBezTo>
                  <a:cubicBezTo>
                    <a:pt x="23681" y="19846"/>
                    <a:pt x="23066" y="18933"/>
                    <a:pt x="22470" y="18002"/>
                  </a:cubicBezTo>
                  <a:cubicBezTo>
                    <a:pt x="22415" y="17928"/>
                    <a:pt x="22396" y="17836"/>
                    <a:pt x="22359" y="17742"/>
                  </a:cubicBezTo>
                  <a:cubicBezTo>
                    <a:pt x="22303" y="17779"/>
                    <a:pt x="22247" y="17816"/>
                    <a:pt x="22192" y="17836"/>
                  </a:cubicBezTo>
                  <a:cubicBezTo>
                    <a:pt x="22172" y="18412"/>
                    <a:pt x="22135" y="18990"/>
                    <a:pt x="22135" y="19566"/>
                  </a:cubicBezTo>
                  <a:cubicBezTo>
                    <a:pt x="22154" y="20516"/>
                    <a:pt x="22229" y="21485"/>
                    <a:pt x="22247" y="22453"/>
                  </a:cubicBezTo>
                  <a:cubicBezTo>
                    <a:pt x="22266" y="22992"/>
                    <a:pt x="22266" y="23532"/>
                    <a:pt x="22229" y="24072"/>
                  </a:cubicBezTo>
                  <a:cubicBezTo>
                    <a:pt x="22192" y="24853"/>
                    <a:pt x="22135" y="25635"/>
                    <a:pt x="22080" y="26437"/>
                  </a:cubicBezTo>
                  <a:cubicBezTo>
                    <a:pt x="22061" y="26678"/>
                    <a:pt x="22080" y="26921"/>
                    <a:pt x="22080" y="27181"/>
                  </a:cubicBezTo>
                  <a:cubicBezTo>
                    <a:pt x="23215" y="27162"/>
                    <a:pt x="24220" y="26772"/>
                    <a:pt x="25337" y="26511"/>
                  </a:cubicBezTo>
                  <a:close/>
                  <a:moveTo>
                    <a:pt x="28390" y="29694"/>
                  </a:moveTo>
                  <a:cubicBezTo>
                    <a:pt x="24667" y="30476"/>
                    <a:pt x="20963" y="30997"/>
                    <a:pt x="17202" y="31258"/>
                  </a:cubicBezTo>
                  <a:cubicBezTo>
                    <a:pt x="13460" y="31500"/>
                    <a:pt x="9699" y="31295"/>
                    <a:pt x="5864" y="30997"/>
                  </a:cubicBezTo>
                  <a:cubicBezTo>
                    <a:pt x="6107" y="31426"/>
                    <a:pt x="6311" y="31779"/>
                    <a:pt x="6534" y="32171"/>
                  </a:cubicBezTo>
                  <a:cubicBezTo>
                    <a:pt x="6758" y="32171"/>
                    <a:pt x="7000" y="32208"/>
                    <a:pt x="7261" y="32208"/>
                  </a:cubicBezTo>
                  <a:cubicBezTo>
                    <a:pt x="8304" y="32188"/>
                    <a:pt x="9346" y="32151"/>
                    <a:pt x="10389" y="32133"/>
                  </a:cubicBezTo>
                  <a:cubicBezTo>
                    <a:pt x="11729" y="32096"/>
                    <a:pt x="13087" y="32077"/>
                    <a:pt x="14428" y="32282"/>
                  </a:cubicBezTo>
                  <a:cubicBezTo>
                    <a:pt x="14875" y="32357"/>
                    <a:pt x="15359" y="32337"/>
                    <a:pt x="15825" y="32300"/>
                  </a:cubicBezTo>
                  <a:cubicBezTo>
                    <a:pt x="17835" y="32133"/>
                    <a:pt x="19864" y="31965"/>
                    <a:pt x="21874" y="31779"/>
                  </a:cubicBezTo>
                  <a:cubicBezTo>
                    <a:pt x="23587" y="31593"/>
                    <a:pt x="25300" y="31389"/>
                    <a:pt x="26958" y="30885"/>
                  </a:cubicBezTo>
                  <a:cubicBezTo>
                    <a:pt x="27087" y="30848"/>
                    <a:pt x="27256" y="30811"/>
                    <a:pt x="27367" y="30718"/>
                  </a:cubicBezTo>
                  <a:cubicBezTo>
                    <a:pt x="27720" y="30383"/>
                    <a:pt x="28037" y="30029"/>
                    <a:pt x="28390" y="29694"/>
                  </a:cubicBezTo>
                  <a:close/>
                  <a:moveTo>
                    <a:pt x="16364" y="10556"/>
                  </a:moveTo>
                  <a:cubicBezTo>
                    <a:pt x="16867" y="11449"/>
                    <a:pt x="19417" y="14596"/>
                    <a:pt x="19958" y="15024"/>
                  </a:cubicBezTo>
                  <a:cubicBezTo>
                    <a:pt x="20125" y="11822"/>
                    <a:pt x="20273" y="8657"/>
                    <a:pt x="20422" y="5492"/>
                  </a:cubicBezTo>
                  <a:cubicBezTo>
                    <a:pt x="20385" y="5492"/>
                    <a:pt x="20348" y="5474"/>
                    <a:pt x="20311" y="5474"/>
                  </a:cubicBezTo>
                  <a:cubicBezTo>
                    <a:pt x="18990" y="7167"/>
                    <a:pt x="17686" y="8862"/>
                    <a:pt x="16364" y="10556"/>
                  </a:cubicBezTo>
                  <a:close/>
                  <a:moveTo>
                    <a:pt x="19920" y="29173"/>
                  </a:moveTo>
                  <a:cubicBezTo>
                    <a:pt x="20442" y="28782"/>
                    <a:pt x="20757" y="28428"/>
                    <a:pt x="20757" y="27777"/>
                  </a:cubicBezTo>
                  <a:cubicBezTo>
                    <a:pt x="20757" y="25469"/>
                    <a:pt x="20814" y="23178"/>
                    <a:pt x="20851" y="20869"/>
                  </a:cubicBezTo>
                  <a:cubicBezTo>
                    <a:pt x="20889" y="17891"/>
                    <a:pt x="20944" y="14894"/>
                    <a:pt x="20981" y="11896"/>
                  </a:cubicBezTo>
                  <a:cubicBezTo>
                    <a:pt x="20981" y="11208"/>
                    <a:pt x="20981" y="10501"/>
                    <a:pt x="21037" y="9811"/>
                  </a:cubicBezTo>
                  <a:cubicBezTo>
                    <a:pt x="21186" y="7875"/>
                    <a:pt x="21130" y="5958"/>
                    <a:pt x="21000" y="4022"/>
                  </a:cubicBezTo>
                  <a:cubicBezTo>
                    <a:pt x="21000" y="3928"/>
                    <a:pt x="20963" y="3816"/>
                    <a:pt x="20906" y="3593"/>
                  </a:cubicBezTo>
                  <a:cubicBezTo>
                    <a:pt x="20832" y="3779"/>
                    <a:pt x="20795" y="3836"/>
                    <a:pt x="20777" y="3910"/>
                  </a:cubicBezTo>
                  <a:cubicBezTo>
                    <a:pt x="20757" y="4394"/>
                    <a:pt x="20720" y="4878"/>
                    <a:pt x="20702" y="5343"/>
                  </a:cubicBezTo>
                  <a:cubicBezTo>
                    <a:pt x="20646" y="6758"/>
                    <a:pt x="20591" y="8173"/>
                    <a:pt x="20534" y="9570"/>
                  </a:cubicBezTo>
                  <a:cubicBezTo>
                    <a:pt x="20460" y="11953"/>
                    <a:pt x="20367" y="14316"/>
                    <a:pt x="20293" y="16699"/>
                  </a:cubicBezTo>
                  <a:cubicBezTo>
                    <a:pt x="20256" y="18208"/>
                    <a:pt x="20218" y="19715"/>
                    <a:pt x="20144" y="21205"/>
                  </a:cubicBezTo>
                  <a:cubicBezTo>
                    <a:pt x="20107" y="22508"/>
                    <a:pt x="19995" y="23793"/>
                    <a:pt x="19958" y="25096"/>
                  </a:cubicBezTo>
                  <a:cubicBezTo>
                    <a:pt x="19901" y="26288"/>
                    <a:pt x="19901" y="27479"/>
                    <a:pt x="19883" y="28688"/>
                  </a:cubicBezTo>
                  <a:cubicBezTo>
                    <a:pt x="19883" y="28820"/>
                    <a:pt x="19901" y="28968"/>
                    <a:pt x="19920" y="29173"/>
                  </a:cubicBezTo>
                  <a:close/>
                  <a:moveTo>
                    <a:pt x="16011" y="10667"/>
                  </a:moveTo>
                  <a:cubicBezTo>
                    <a:pt x="16756" y="9681"/>
                    <a:pt x="17463" y="8751"/>
                    <a:pt x="18188" y="7820"/>
                  </a:cubicBezTo>
                  <a:cubicBezTo>
                    <a:pt x="17034" y="6460"/>
                    <a:pt x="16458" y="4804"/>
                    <a:pt x="15527" y="3332"/>
                  </a:cubicBezTo>
                  <a:cubicBezTo>
                    <a:pt x="15415" y="7187"/>
                    <a:pt x="15601" y="11040"/>
                    <a:pt x="15490" y="14969"/>
                  </a:cubicBezTo>
                  <a:cubicBezTo>
                    <a:pt x="15843" y="14820"/>
                    <a:pt x="16085" y="14689"/>
                    <a:pt x="16383" y="14540"/>
                  </a:cubicBezTo>
                  <a:cubicBezTo>
                    <a:pt x="16383" y="13721"/>
                    <a:pt x="16401" y="12921"/>
                    <a:pt x="16383" y="12119"/>
                  </a:cubicBezTo>
                  <a:cubicBezTo>
                    <a:pt x="16383" y="11618"/>
                    <a:pt x="16438" y="11096"/>
                    <a:pt x="16011" y="10667"/>
                  </a:cubicBezTo>
                  <a:close/>
                  <a:moveTo>
                    <a:pt x="14559" y="29825"/>
                  </a:moveTo>
                  <a:lnTo>
                    <a:pt x="14559" y="18189"/>
                  </a:lnTo>
                  <a:cubicBezTo>
                    <a:pt x="14390" y="18469"/>
                    <a:pt x="14261" y="18766"/>
                    <a:pt x="14186" y="19064"/>
                  </a:cubicBezTo>
                  <a:cubicBezTo>
                    <a:pt x="14000" y="19735"/>
                    <a:pt x="13720" y="20405"/>
                    <a:pt x="13683" y="21093"/>
                  </a:cubicBezTo>
                  <a:cubicBezTo>
                    <a:pt x="13534" y="23662"/>
                    <a:pt x="13460" y="26250"/>
                    <a:pt x="13367" y="28837"/>
                  </a:cubicBezTo>
                  <a:cubicBezTo>
                    <a:pt x="13348" y="29155"/>
                    <a:pt x="13348" y="29470"/>
                    <a:pt x="13348" y="29825"/>
                  </a:cubicBezTo>
                  <a:close/>
                  <a:moveTo>
                    <a:pt x="29825" y="24704"/>
                  </a:moveTo>
                  <a:cubicBezTo>
                    <a:pt x="30569" y="25598"/>
                    <a:pt x="31183" y="26362"/>
                    <a:pt x="31835" y="27125"/>
                  </a:cubicBezTo>
                  <a:cubicBezTo>
                    <a:pt x="32002" y="27330"/>
                    <a:pt x="32225" y="27385"/>
                    <a:pt x="32523" y="27311"/>
                  </a:cubicBezTo>
                  <a:cubicBezTo>
                    <a:pt x="33305" y="27107"/>
                    <a:pt x="34087" y="26901"/>
                    <a:pt x="34869" y="26734"/>
                  </a:cubicBezTo>
                  <a:cubicBezTo>
                    <a:pt x="35819" y="26529"/>
                    <a:pt x="36787" y="26362"/>
                    <a:pt x="37736" y="26176"/>
                  </a:cubicBezTo>
                  <a:cubicBezTo>
                    <a:pt x="37624" y="25878"/>
                    <a:pt x="37383" y="25747"/>
                    <a:pt x="37085" y="25692"/>
                  </a:cubicBezTo>
                  <a:cubicBezTo>
                    <a:pt x="35390" y="25412"/>
                    <a:pt x="33697" y="25133"/>
                    <a:pt x="32002" y="24873"/>
                  </a:cubicBezTo>
                  <a:cubicBezTo>
                    <a:pt x="31332" y="24779"/>
                    <a:pt x="30624" y="24761"/>
                    <a:pt x="29825" y="24704"/>
                  </a:cubicBezTo>
                  <a:close/>
                  <a:moveTo>
                    <a:pt x="16346" y="14894"/>
                  </a:moveTo>
                  <a:cubicBezTo>
                    <a:pt x="15936" y="15135"/>
                    <a:pt x="15527" y="15266"/>
                    <a:pt x="15321" y="15545"/>
                  </a:cubicBezTo>
                  <a:cubicBezTo>
                    <a:pt x="15043" y="15937"/>
                    <a:pt x="14894" y="16421"/>
                    <a:pt x="14912" y="16960"/>
                  </a:cubicBezTo>
                  <a:cubicBezTo>
                    <a:pt x="14931" y="17947"/>
                    <a:pt x="14931" y="18933"/>
                    <a:pt x="14912" y="19921"/>
                  </a:cubicBezTo>
                  <a:cubicBezTo>
                    <a:pt x="14912" y="21261"/>
                    <a:pt x="14875" y="22619"/>
                    <a:pt x="14857" y="23960"/>
                  </a:cubicBezTo>
                  <a:lnTo>
                    <a:pt x="14857" y="26809"/>
                  </a:lnTo>
                  <a:cubicBezTo>
                    <a:pt x="15676" y="22917"/>
                    <a:pt x="16123" y="18990"/>
                    <a:pt x="16346" y="14894"/>
                  </a:cubicBezTo>
                  <a:close/>
                  <a:moveTo>
                    <a:pt x="14484" y="465"/>
                  </a:moveTo>
                  <a:cubicBezTo>
                    <a:pt x="14447" y="485"/>
                    <a:pt x="14390" y="485"/>
                    <a:pt x="14353" y="503"/>
                  </a:cubicBezTo>
                  <a:cubicBezTo>
                    <a:pt x="14167" y="5548"/>
                    <a:pt x="13981" y="10593"/>
                    <a:pt x="13814" y="15639"/>
                  </a:cubicBezTo>
                  <a:cubicBezTo>
                    <a:pt x="13777" y="16793"/>
                    <a:pt x="13814" y="17965"/>
                    <a:pt x="13814" y="19139"/>
                  </a:cubicBezTo>
                  <a:cubicBezTo>
                    <a:pt x="14224" y="18226"/>
                    <a:pt x="14559" y="17314"/>
                    <a:pt x="14577" y="16327"/>
                  </a:cubicBezTo>
                  <a:cubicBezTo>
                    <a:pt x="14614" y="14261"/>
                    <a:pt x="14577" y="12194"/>
                    <a:pt x="14577" y="10128"/>
                  </a:cubicBezTo>
                  <a:cubicBezTo>
                    <a:pt x="14559" y="7167"/>
                    <a:pt x="14539" y="4226"/>
                    <a:pt x="14522" y="1267"/>
                  </a:cubicBezTo>
                  <a:cubicBezTo>
                    <a:pt x="14522" y="1006"/>
                    <a:pt x="14502" y="726"/>
                    <a:pt x="14484" y="465"/>
                  </a:cubicBezTo>
                  <a:close/>
                  <a:moveTo>
                    <a:pt x="21130" y="27963"/>
                  </a:moveTo>
                  <a:cubicBezTo>
                    <a:pt x="21577" y="27720"/>
                    <a:pt x="21800" y="27442"/>
                    <a:pt x="21726" y="26958"/>
                  </a:cubicBezTo>
                  <a:cubicBezTo>
                    <a:pt x="21708" y="26864"/>
                    <a:pt x="21726" y="26734"/>
                    <a:pt x="21745" y="26623"/>
                  </a:cubicBezTo>
                  <a:cubicBezTo>
                    <a:pt x="22023" y="24779"/>
                    <a:pt x="21931" y="22917"/>
                    <a:pt x="21912" y="21075"/>
                  </a:cubicBezTo>
                  <a:cubicBezTo>
                    <a:pt x="21894" y="20070"/>
                    <a:pt x="21800" y="19082"/>
                    <a:pt x="21874" y="18077"/>
                  </a:cubicBezTo>
                  <a:cubicBezTo>
                    <a:pt x="21912" y="17444"/>
                    <a:pt x="21782" y="16830"/>
                    <a:pt x="21316" y="16309"/>
                  </a:cubicBezTo>
                  <a:cubicBezTo>
                    <a:pt x="21167" y="16868"/>
                    <a:pt x="21000" y="27274"/>
                    <a:pt x="21130" y="27963"/>
                  </a:cubicBezTo>
                  <a:close/>
                  <a:moveTo>
                    <a:pt x="13256" y="22545"/>
                  </a:moveTo>
                  <a:cubicBezTo>
                    <a:pt x="13144" y="22750"/>
                    <a:pt x="10724" y="28837"/>
                    <a:pt x="10704" y="28912"/>
                  </a:cubicBezTo>
                  <a:cubicBezTo>
                    <a:pt x="11468" y="28986"/>
                    <a:pt x="12231" y="29061"/>
                    <a:pt x="13032" y="29135"/>
                  </a:cubicBezTo>
                  <a:cubicBezTo>
                    <a:pt x="13107" y="26939"/>
                    <a:pt x="13181" y="24798"/>
                    <a:pt x="13256" y="22545"/>
                  </a:cubicBezTo>
                  <a:close/>
                  <a:moveTo>
                    <a:pt x="30960" y="26734"/>
                  </a:moveTo>
                  <a:cubicBezTo>
                    <a:pt x="30979" y="26678"/>
                    <a:pt x="30997" y="26641"/>
                    <a:pt x="31016" y="26586"/>
                  </a:cubicBezTo>
                  <a:cubicBezTo>
                    <a:pt x="30513" y="26045"/>
                    <a:pt x="30029" y="25469"/>
                    <a:pt x="29507" y="24947"/>
                  </a:cubicBezTo>
                  <a:cubicBezTo>
                    <a:pt x="29415" y="24836"/>
                    <a:pt x="29192" y="24798"/>
                    <a:pt x="29043" y="24816"/>
                  </a:cubicBezTo>
                  <a:cubicBezTo>
                    <a:pt x="28465" y="24836"/>
                    <a:pt x="27888" y="24873"/>
                    <a:pt x="27311" y="24947"/>
                  </a:cubicBezTo>
                  <a:cubicBezTo>
                    <a:pt x="27162" y="24965"/>
                    <a:pt x="26995" y="25077"/>
                    <a:pt x="26883" y="25189"/>
                  </a:cubicBezTo>
                  <a:cubicBezTo>
                    <a:pt x="26529" y="25598"/>
                    <a:pt x="26194" y="26008"/>
                    <a:pt x="25841" y="26417"/>
                  </a:cubicBezTo>
                  <a:cubicBezTo>
                    <a:pt x="25654" y="26623"/>
                    <a:pt x="25710" y="26846"/>
                    <a:pt x="25766" y="27125"/>
                  </a:cubicBezTo>
                  <a:cubicBezTo>
                    <a:pt x="27497" y="26697"/>
                    <a:pt x="29229" y="26660"/>
                    <a:pt x="30960" y="26734"/>
                  </a:cubicBezTo>
                  <a:close/>
                  <a:moveTo>
                    <a:pt x="26771" y="24947"/>
                  </a:moveTo>
                  <a:cubicBezTo>
                    <a:pt x="26697" y="24649"/>
                    <a:pt x="26623" y="24389"/>
                    <a:pt x="26548" y="24128"/>
                  </a:cubicBezTo>
                  <a:cubicBezTo>
                    <a:pt x="26082" y="22657"/>
                    <a:pt x="25617" y="21187"/>
                    <a:pt x="25133" y="19715"/>
                  </a:cubicBezTo>
                  <a:cubicBezTo>
                    <a:pt x="24928" y="19119"/>
                    <a:pt x="24649" y="18543"/>
                    <a:pt x="24426" y="17947"/>
                  </a:cubicBezTo>
                  <a:cubicBezTo>
                    <a:pt x="24220" y="17407"/>
                    <a:pt x="23773" y="17109"/>
                    <a:pt x="23327" y="16774"/>
                  </a:cubicBezTo>
                  <a:cubicBezTo>
                    <a:pt x="23346" y="16942"/>
                    <a:pt x="23383" y="17054"/>
                    <a:pt x="23420" y="17183"/>
                  </a:cubicBezTo>
                  <a:cubicBezTo>
                    <a:pt x="23699" y="17910"/>
                    <a:pt x="23997" y="18618"/>
                    <a:pt x="24220" y="19343"/>
                  </a:cubicBezTo>
                  <a:cubicBezTo>
                    <a:pt x="24537" y="20405"/>
                    <a:pt x="24741" y="21485"/>
                    <a:pt x="25077" y="22527"/>
                  </a:cubicBezTo>
                  <a:cubicBezTo>
                    <a:pt x="25449" y="23607"/>
                    <a:pt x="25617" y="24704"/>
                    <a:pt x="25635" y="25821"/>
                  </a:cubicBezTo>
                  <a:cubicBezTo>
                    <a:pt x="25635" y="25915"/>
                    <a:pt x="25672" y="26027"/>
                    <a:pt x="25710" y="26250"/>
                  </a:cubicBezTo>
                  <a:cubicBezTo>
                    <a:pt x="26101" y="25766"/>
                    <a:pt x="26436" y="25357"/>
                    <a:pt x="26771" y="24947"/>
                  </a:cubicBezTo>
                  <a:close/>
                  <a:moveTo>
                    <a:pt x="14931" y="29825"/>
                  </a:moveTo>
                  <a:cubicBezTo>
                    <a:pt x="15676" y="29937"/>
                    <a:pt x="18635" y="29750"/>
                    <a:pt x="19529" y="29545"/>
                  </a:cubicBezTo>
                  <a:lnTo>
                    <a:pt x="19529" y="28373"/>
                  </a:lnTo>
                  <a:lnTo>
                    <a:pt x="18337" y="28373"/>
                  </a:lnTo>
                  <a:cubicBezTo>
                    <a:pt x="17481" y="28373"/>
                    <a:pt x="16607" y="28353"/>
                    <a:pt x="15750" y="28336"/>
                  </a:cubicBezTo>
                  <a:cubicBezTo>
                    <a:pt x="15470" y="28316"/>
                    <a:pt x="15192" y="28261"/>
                    <a:pt x="14837" y="28224"/>
                  </a:cubicBezTo>
                  <a:cubicBezTo>
                    <a:pt x="14875" y="28782"/>
                    <a:pt x="14912" y="29284"/>
                    <a:pt x="14931" y="29825"/>
                  </a:cubicBezTo>
                  <a:close/>
                  <a:moveTo>
                    <a:pt x="24965" y="26995"/>
                  </a:moveTo>
                  <a:cubicBezTo>
                    <a:pt x="23997" y="27181"/>
                    <a:pt x="23103" y="27348"/>
                    <a:pt x="22229" y="27534"/>
                  </a:cubicBezTo>
                  <a:cubicBezTo>
                    <a:pt x="21726" y="27646"/>
                    <a:pt x="21390" y="28038"/>
                    <a:pt x="21112" y="28410"/>
                  </a:cubicBezTo>
                  <a:cubicBezTo>
                    <a:pt x="20926" y="28671"/>
                    <a:pt x="21000" y="29043"/>
                    <a:pt x="21112" y="29396"/>
                  </a:cubicBezTo>
                  <a:cubicBezTo>
                    <a:pt x="21745" y="29304"/>
                    <a:pt x="22341" y="29229"/>
                    <a:pt x="22954" y="29135"/>
                  </a:cubicBezTo>
                  <a:cubicBezTo>
                    <a:pt x="23029" y="29117"/>
                    <a:pt x="23140" y="29061"/>
                    <a:pt x="23197" y="28986"/>
                  </a:cubicBezTo>
                  <a:cubicBezTo>
                    <a:pt x="23773" y="28353"/>
                    <a:pt x="24351" y="27703"/>
                    <a:pt x="24965" y="26995"/>
                  </a:cubicBezTo>
                  <a:close/>
                  <a:moveTo>
                    <a:pt x="21298" y="11822"/>
                  </a:moveTo>
                  <a:cubicBezTo>
                    <a:pt x="21298" y="12437"/>
                    <a:pt x="21279" y="12901"/>
                    <a:pt x="21298" y="13348"/>
                  </a:cubicBezTo>
                  <a:cubicBezTo>
                    <a:pt x="21316" y="13516"/>
                    <a:pt x="21410" y="13683"/>
                    <a:pt x="21502" y="13814"/>
                  </a:cubicBezTo>
                  <a:cubicBezTo>
                    <a:pt x="21912" y="14447"/>
                    <a:pt x="22341" y="15061"/>
                    <a:pt x="22750" y="15676"/>
                  </a:cubicBezTo>
                  <a:cubicBezTo>
                    <a:pt x="22954" y="15955"/>
                    <a:pt x="23513" y="16439"/>
                    <a:pt x="23867" y="16607"/>
                  </a:cubicBezTo>
                  <a:cubicBezTo>
                    <a:pt x="23607" y="15843"/>
                    <a:pt x="23364" y="15098"/>
                    <a:pt x="23085" y="14353"/>
                  </a:cubicBezTo>
                  <a:cubicBezTo>
                    <a:pt x="22954" y="13981"/>
                    <a:pt x="22694" y="13646"/>
                    <a:pt x="22582" y="13256"/>
                  </a:cubicBezTo>
                  <a:cubicBezTo>
                    <a:pt x="22396" y="12604"/>
                    <a:pt x="21894" y="12288"/>
                    <a:pt x="21298" y="11822"/>
                  </a:cubicBezTo>
                  <a:close/>
                  <a:moveTo>
                    <a:pt x="21242" y="13981"/>
                  </a:moveTo>
                  <a:cubicBezTo>
                    <a:pt x="21242" y="14316"/>
                    <a:pt x="21279" y="14577"/>
                    <a:pt x="21224" y="14800"/>
                  </a:cubicBezTo>
                  <a:cubicBezTo>
                    <a:pt x="21075" y="15657"/>
                    <a:pt x="21596" y="16290"/>
                    <a:pt x="21986" y="16923"/>
                  </a:cubicBezTo>
                  <a:cubicBezTo>
                    <a:pt x="22415" y="17630"/>
                    <a:pt x="22974" y="18245"/>
                    <a:pt x="23458" y="18915"/>
                  </a:cubicBezTo>
                  <a:lnTo>
                    <a:pt x="23793" y="19306"/>
                  </a:lnTo>
                  <a:cubicBezTo>
                    <a:pt x="23773" y="18970"/>
                    <a:pt x="23718" y="18673"/>
                    <a:pt x="23607" y="18394"/>
                  </a:cubicBezTo>
                  <a:cubicBezTo>
                    <a:pt x="23252" y="17518"/>
                    <a:pt x="22917" y="16644"/>
                    <a:pt x="22527" y="15768"/>
                  </a:cubicBezTo>
                  <a:cubicBezTo>
                    <a:pt x="22247" y="15135"/>
                    <a:pt x="21874" y="14540"/>
                    <a:pt x="21242" y="13981"/>
                  </a:cubicBezTo>
                  <a:close/>
                  <a:moveTo>
                    <a:pt x="14837" y="2384"/>
                  </a:moveTo>
                  <a:cubicBezTo>
                    <a:pt x="14894" y="6795"/>
                    <a:pt x="14931" y="11134"/>
                    <a:pt x="14968" y="15490"/>
                  </a:cubicBezTo>
                  <a:cubicBezTo>
                    <a:pt x="15098" y="15304"/>
                    <a:pt x="15172" y="15098"/>
                    <a:pt x="15172" y="14912"/>
                  </a:cubicBezTo>
                  <a:lnTo>
                    <a:pt x="15172" y="7540"/>
                  </a:lnTo>
                  <a:cubicBezTo>
                    <a:pt x="15172" y="6050"/>
                    <a:pt x="15172" y="4561"/>
                    <a:pt x="15155" y="3072"/>
                  </a:cubicBezTo>
                  <a:cubicBezTo>
                    <a:pt x="15155" y="2830"/>
                    <a:pt x="15210" y="2570"/>
                    <a:pt x="14837" y="2384"/>
                  </a:cubicBezTo>
                  <a:close/>
                  <a:moveTo>
                    <a:pt x="5566" y="28651"/>
                  </a:moveTo>
                  <a:cubicBezTo>
                    <a:pt x="5789" y="29321"/>
                    <a:pt x="6107" y="29713"/>
                    <a:pt x="6795" y="29639"/>
                  </a:cubicBezTo>
                  <a:cubicBezTo>
                    <a:pt x="7038" y="29619"/>
                    <a:pt x="7279" y="29676"/>
                    <a:pt x="7539" y="29694"/>
                  </a:cubicBezTo>
                  <a:cubicBezTo>
                    <a:pt x="8359" y="29750"/>
                    <a:pt x="9178" y="29788"/>
                    <a:pt x="10034" y="29843"/>
                  </a:cubicBezTo>
                  <a:cubicBezTo>
                    <a:pt x="10091" y="29601"/>
                    <a:pt x="10146" y="29415"/>
                    <a:pt x="10220" y="29192"/>
                  </a:cubicBezTo>
                  <a:cubicBezTo>
                    <a:pt x="8639" y="29006"/>
                    <a:pt x="7130" y="28837"/>
                    <a:pt x="5566" y="28651"/>
                  </a:cubicBezTo>
                  <a:close/>
                  <a:moveTo>
                    <a:pt x="27963" y="27070"/>
                  </a:moveTo>
                  <a:cubicBezTo>
                    <a:pt x="27218" y="27181"/>
                    <a:pt x="26529" y="27311"/>
                    <a:pt x="25841" y="27442"/>
                  </a:cubicBezTo>
                  <a:cubicBezTo>
                    <a:pt x="25747" y="27442"/>
                    <a:pt x="25654" y="27534"/>
                    <a:pt x="25617" y="27609"/>
                  </a:cubicBezTo>
                  <a:cubicBezTo>
                    <a:pt x="25449" y="27963"/>
                    <a:pt x="25300" y="28316"/>
                    <a:pt x="25077" y="28782"/>
                  </a:cubicBezTo>
                  <a:cubicBezTo>
                    <a:pt x="26250" y="28559"/>
                    <a:pt x="27273" y="28373"/>
                    <a:pt x="28353" y="28149"/>
                  </a:cubicBezTo>
                  <a:cubicBezTo>
                    <a:pt x="28204" y="27777"/>
                    <a:pt x="28093" y="27460"/>
                    <a:pt x="27963" y="27070"/>
                  </a:cubicBezTo>
                  <a:close/>
                  <a:moveTo>
                    <a:pt x="26864" y="31630"/>
                  </a:moveTo>
                  <a:cubicBezTo>
                    <a:pt x="27348" y="31928"/>
                    <a:pt x="27646" y="31873"/>
                    <a:pt x="27944" y="31555"/>
                  </a:cubicBezTo>
                  <a:cubicBezTo>
                    <a:pt x="28353" y="31146"/>
                    <a:pt x="28800" y="30774"/>
                    <a:pt x="29266" y="30421"/>
                  </a:cubicBezTo>
                  <a:cubicBezTo>
                    <a:pt x="29880" y="29937"/>
                    <a:pt x="30532" y="29508"/>
                    <a:pt x="31277" y="28968"/>
                  </a:cubicBezTo>
                  <a:cubicBezTo>
                    <a:pt x="30476" y="29135"/>
                    <a:pt x="29805" y="29284"/>
                    <a:pt x="29135" y="29433"/>
                  </a:cubicBezTo>
                  <a:cubicBezTo>
                    <a:pt x="29023" y="29470"/>
                    <a:pt x="28912" y="29527"/>
                    <a:pt x="28837" y="29601"/>
                  </a:cubicBezTo>
                  <a:cubicBezTo>
                    <a:pt x="28186" y="30252"/>
                    <a:pt x="27553" y="30923"/>
                    <a:pt x="26864" y="31630"/>
                  </a:cubicBezTo>
                  <a:close/>
                  <a:moveTo>
                    <a:pt x="26958" y="31146"/>
                  </a:moveTo>
                  <a:cubicBezTo>
                    <a:pt x="24910" y="31687"/>
                    <a:pt x="22899" y="31910"/>
                    <a:pt x="20869" y="32151"/>
                  </a:cubicBezTo>
                  <a:cubicBezTo>
                    <a:pt x="20944" y="32226"/>
                    <a:pt x="21000" y="32263"/>
                    <a:pt x="21075" y="32263"/>
                  </a:cubicBezTo>
                  <a:cubicBezTo>
                    <a:pt x="22006" y="32468"/>
                    <a:pt x="22974" y="32449"/>
                    <a:pt x="23904" y="32320"/>
                  </a:cubicBezTo>
                  <a:cubicBezTo>
                    <a:pt x="24761" y="32188"/>
                    <a:pt x="25598" y="31947"/>
                    <a:pt x="26436" y="31742"/>
                  </a:cubicBezTo>
                  <a:cubicBezTo>
                    <a:pt x="26697" y="31667"/>
                    <a:pt x="26809" y="31444"/>
                    <a:pt x="26958" y="31146"/>
                  </a:cubicBezTo>
                  <a:close/>
                  <a:moveTo>
                    <a:pt x="31741" y="27479"/>
                  </a:moveTo>
                  <a:cubicBezTo>
                    <a:pt x="31630" y="27181"/>
                    <a:pt x="31406" y="27087"/>
                    <a:pt x="31183" y="27087"/>
                  </a:cubicBezTo>
                  <a:cubicBezTo>
                    <a:pt x="30234" y="27070"/>
                    <a:pt x="29266" y="27087"/>
                    <a:pt x="28224" y="27087"/>
                  </a:cubicBezTo>
                  <a:cubicBezTo>
                    <a:pt x="28353" y="27460"/>
                    <a:pt x="28484" y="27777"/>
                    <a:pt x="28614" y="28130"/>
                  </a:cubicBezTo>
                  <a:cubicBezTo>
                    <a:pt x="29694" y="27907"/>
                    <a:pt x="30718" y="27703"/>
                    <a:pt x="31741" y="27479"/>
                  </a:cubicBezTo>
                  <a:close/>
                  <a:moveTo>
                    <a:pt x="23569" y="28894"/>
                  </a:moveTo>
                  <a:cubicBezTo>
                    <a:pt x="23587" y="28912"/>
                    <a:pt x="23607" y="28949"/>
                    <a:pt x="23624" y="28986"/>
                  </a:cubicBezTo>
                  <a:cubicBezTo>
                    <a:pt x="23922" y="28949"/>
                    <a:pt x="24202" y="28931"/>
                    <a:pt x="24481" y="28875"/>
                  </a:cubicBezTo>
                  <a:cubicBezTo>
                    <a:pt x="24593" y="28857"/>
                    <a:pt x="24761" y="28837"/>
                    <a:pt x="24798" y="28763"/>
                  </a:cubicBezTo>
                  <a:cubicBezTo>
                    <a:pt x="25039" y="28261"/>
                    <a:pt x="25357" y="27795"/>
                    <a:pt x="25412" y="27219"/>
                  </a:cubicBezTo>
                  <a:cubicBezTo>
                    <a:pt x="25412" y="27162"/>
                    <a:pt x="25374" y="27107"/>
                    <a:pt x="25337" y="26976"/>
                  </a:cubicBezTo>
                  <a:cubicBezTo>
                    <a:pt x="24704" y="27646"/>
                    <a:pt x="24146" y="28261"/>
                    <a:pt x="23569" y="28894"/>
                  </a:cubicBezTo>
                  <a:close/>
                  <a:moveTo>
                    <a:pt x="10481" y="29210"/>
                  </a:moveTo>
                  <a:cubicBezTo>
                    <a:pt x="10426" y="29433"/>
                    <a:pt x="10369" y="29601"/>
                    <a:pt x="10314" y="29806"/>
                  </a:cubicBezTo>
                  <a:lnTo>
                    <a:pt x="13013" y="29806"/>
                  </a:lnTo>
                  <a:cubicBezTo>
                    <a:pt x="13087" y="29545"/>
                    <a:pt x="12976" y="29453"/>
                    <a:pt x="12772" y="29433"/>
                  </a:cubicBezTo>
                  <a:cubicBezTo>
                    <a:pt x="12027" y="29359"/>
                    <a:pt x="11282" y="29284"/>
                    <a:pt x="10481" y="29210"/>
                  </a:cubicBezTo>
                  <a:close/>
                  <a:moveTo>
                    <a:pt x="5268" y="28708"/>
                  </a:moveTo>
                  <a:cubicBezTo>
                    <a:pt x="5231" y="28708"/>
                    <a:pt x="5194" y="28726"/>
                    <a:pt x="5176" y="28745"/>
                  </a:cubicBezTo>
                  <a:lnTo>
                    <a:pt x="5176" y="29545"/>
                  </a:lnTo>
                  <a:cubicBezTo>
                    <a:pt x="5362" y="29564"/>
                    <a:pt x="5529" y="29582"/>
                    <a:pt x="5772" y="29601"/>
                  </a:cubicBezTo>
                  <a:cubicBezTo>
                    <a:pt x="5585" y="29247"/>
                    <a:pt x="5417" y="28986"/>
                    <a:pt x="5268" y="28708"/>
                  </a:cubicBezTo>
                  <a:close/>
                  <a:moveTo>
                    <a:pt x="20125" y="29433"/>
                  </a:moveTo>
                  <a:cubicBezTo>
                    <a:pt x="20311" y="29545"/>
                    <a:pt x="20479" y="29470"/>
                    <a:pt x="20720" y="29415"/>
                  </a:cubicBezTo>
                  <a:cubicBezTo>
                    <a:pt x="20720" y="29229"/>
                    <a:pt x="20702" y="29061"/>
                    <a:pt x="20702" y="28782"/>
                  </a:cubicBezTo>
                  <a:cubicBezTo>
                    <a:pt x="20442" y="29061"/>
                    <a:pt x="20293" y="29229"/>
                    <a:pt x="20125" y="294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69"/>
            <p:cNvSpPr/>
            <p:nvPr/>
          </p:nvSpPr>
          <p:spPr>
            <a:xfrm>
              <a:off x="5296670" y="2070330"/>
              <a:ext cx="1291234" cy="2212075"/>
            </a:xfrm>
            <a:custGeom>
              <a:avLst/>
              <a:gdLst/>
              <a:ahLst/>
              <a:cxnLst/>
              <a:rect l="l" t="t" r="r" b="b"/>
              <a:pathLst>
                <a:path w="13052" h="22360" extrusionOk="0">
                  <a:moveTo>
                    <a:pt x="8881" y="0"/>
                  </a:moveTo>
                  <a:cubicBezTo>
                    <a:pt x="8973" y="168"/>
                    <a:pt x="9048" y="261"/>
                    <a:pt x="9104" y="355"/>
                  </a:cubicBezTo>
                  <a:cubicBezTo>
                    <a:pt x="10333" y="2961"/>
                    <a:pt x="11580" y="5567"/>
                    <a:pt x="12828" y="8154"/>
                  </a:cubicBezTo>
                  <a:cubicBezTo>
                    <a:pt x="12995" y="8509"/>
                    <a:pt x="13051" y="8881"/>
                    <a:pt x="13051" y="9271"/>
                  </a:cubicBezTo>
                  <a:cubicBezTo>
                    <a:pt x="12995" y="10463"/>
                    <a:pt x="12977" y="11636"/>
                    <a:pt x="12977" y="12809"/>
                  </a:cubicBezTo>
                  <a:cubicBezTo>
                    <a:pt x="12957" y="14094"/>
                    <a:pt x="12716" y="15340"/>
                    <a:pt x="12307" y="16551"/>
                  </a:cubicBezTo>
                  <a:cubicBezTo>
                    <a:pt x="11674" y="18543"/>
                    <a:pt x="10798" y="20442"/>
                    <a:pt x="9886" y="22360"/>
                  </a:cubicBezTo>
                  <a:cubicBezTo>
                    <a:pt x="6590" y="22099"/>
                    <a:pt x="3351" y="21521"/>
                    <a:pt x="0" y="21131"/>
                  </a:cubicBezTo>
                  <a:cubicBezTo>
                    <a:pt x="243" y="20684"/>
                    <a:pt x="447" y="20330"/>
                    <a:pt x="670" y="19957"/>
                  </a:cubicBezTo>
                  <a:cubicBezTo>
                    <a:pt x="2271" y="17259"/>
                    <a:pt x="3594" y="14429"/>
                    <a:pt x="4711" y="11488"/>
                  </a:cubicBezTo>
                  <a:cubicBezTo>
                    <a:pt x="6032" y="7968"/>
                    <a:pt x="7298" y="4431"/>
                    <a:pt x="8583" y="876"/>
                  </a:cubicBezTo>
                  <a:cubicBezTo>
                    <a:pt x="8676" y="633"/>
                    <a:pt x="8750" y="373"/>
                    <a:pt x="88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69"/>
            <p:cNvSpPr/>
            <p:nvPr/>
          </p:nvSpPr>
          <p:spPr>
            <a:xfrm>
              <a:off x="6744225" y="2598918"/>
              <a:ext cx="486340" cy="1626310"/>
            </a:xfrm>
            <a:custGeom>
              <a:avLst/>
              <a:gdLst/>
              <a:ahLst/>
              <a:cxnLst/>
              <a:rect l="l" t="t" r="r" b="b"/>
              <a:pathLst>
                <a:path w="4916" h="16439" extrusionOk="0">
                  <a:moveTo>
                    <a:pt x="4451" y="16198"/>
                  </a:moveTo>
                  <a:cubicBezTo>
                    <a:pt x="2962" y="16198"/>
                    <a:pt x="1510" y="16439"/>
                    <a:pt x="1" y="16029"/>
                  </a:cubicBezTo>
                  <a:cubicBezTo>
                    <a:pt x="932" y="10724"/>
                    <a:pt x="1639" y="5418"/>
                    <a:pt x="1621" y="1"/>
                  </a:cubicBezTo>
                  <a:cubicBezTo>
                    <a:pt x="1714" y="38"/>
                    <a:pt x="1770" y="38"/>
                    <a:pt x="1808" y="75"/>
                  </a:cubicBezTo>
                  <a:cubicBezTo>
                    <a:pt x="2701" y="1173"/>
                    <a:pt x="3575" y="2272"/>
                    <a:pt x="4469" y="3352"/>
                  </a:cubicBezTo>
                  <a:cubicBezTo>
                    <a:pt x="4786" y="3724"/>
                    <a:pt x="4916" y="4097"/>
                    <a:pt x="4879" y="4561"/>
                  </a:cubicBezTo>
                  <a:cubicBezTo>
                    <a:pt x="4749" y="7391"/>
                    <a:pt x="4637" y="10203"/>
                    <a:pt x="4526" y="13033"/>
                  </a:cubicBezTo>
                  <a:cubicBezTo>
                    <a:pt x="4506" y="13944"/>
                    <a:pt x="4506" y="14838"/>
                    <a:pt x="4488" y="15751"/>
                  </a:cubicBezTo>
                  <a:cubicBezTo>
                    <a:pt x="4488" y="15880"/>
                    <a:pt x="4469" y="16011"/>
                    <a:pt x="4451" y="1619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69"/>
            <p:cNvSpPr/>
            <p:nvPr/>
          </p:nvSpPr>
          <p:spPr>
            <a:xfrm>
              <a:off x="7532505" y="2735245"/>
              <a:ext cx="1363058" cy="1199032"/>
            </a:xfrm>
            <a:custGeom>
              <a:avLst/>
              <a:gdLst/>
              <a:ahLst/>
              <a:cxnLst/>
              <a:rect l="l" t="t" r="r" b="b"/>
              <a:pathLst>
                <a:path w="13778" h="12120" extrusionOk="0">
                  <a:moveTo>
                    <a:pt x="1" y="1"/>
                  </a:moveTo>
                  <a:cubicBezTo>
                    <a:pt x="4600" y="4002"/>
                    <a:pt x="9180" y="8006"/>
                    <a:pt x="13777" y="12008"/>
                  </a:cubicBezTo>
                  <a:cubicBezTo>
                    <a:pt x="13760" y="12045"/>
                    <a:pt x="13760" y="12082"/>
                    <a:pt x="13740" y="12119"/>
                  </a:cubicBezTo>
                  <a:cubicBezTo>
                    <a:pt x="10538" y="11486"/>
                    <a:pt x="7318" y="10873"/>
                    <a:pt x="3985" y="11469"/>
                  </a:cubicBezTo>
                  <a:cubicBezTo>
                    <a:pt x="2962" y="7502"/>
                    <a:pt x="1267" y="385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69"/>
            <p:cNvSpPr/>
            <p:nvPr/>
          </p:nvSpPr>
          <p:spPr>
            <a:xfrm>
              <a:off x="5690810" y="4055777"/>
              <a:ext cx="3274682" cy="460519"/>
            </a:xfrm>
            <a:custGeom>
              <a:avLst/>
              <a:gdLst/>
              <a:ahLst/>
              <a:cxnLst/>
              <a:rect l="l" t="t" r="r" b="b"/>
              <a:pathLst>
                <a:path w="33101" h="4655" extrusionOk="0">
                  <a:moveTo>
                    <a:pt x="33101" y="112"/>
                  </a:moveTo>
                  <a:cubicBezTo>
                    <a:pt x="32897" y="206"/>
                    <a:pt x="32691" y="298"/>
                    <a:pt x="32487" y="373"/>
                  </a:cubicBezTo>
                  <a:cubicBezTo>
                    <a:pt x="31556" y="727"/>
                    <a:pt x="30626" y="1117"/>
                    <a:pt x="29658" y="1415"/>
                  </a:cubicBezTo>
                  <a:cubicBezTo>
                    <a:pt x="28652" y="1732"/>
                    <a:pt x="27628" y="1974"/>
                    <a:pt x="26585" y="2216"/>
                  </a:cubicBezTo>
                  <a:cubicBezTo>
                    <a:pt x="24835" y="2626"/>
                    <a:pt x="23085" y="3053"/>
                    <a:pt x="21335" y="3351"/>
                  </a:cubicBezTo>
                  <a:cubicBezTo>
                    <a:pt x="19120" y="3743"/>
                    <a:pt x="16886" y="4021"/>
                    <a:pt x="14670" y="4301"/>
                  </a:cubicBezTo>
                  <a:cubicBezTo>
                    <a:pt x="11915" y="4654"/>
                    <a:pt x="9160" y="4580"/>
                    <a:pt x="6404" y="4525"/>
                  </a:cubicBezTo>
                  <a:cubicBezTo>
                    <a:pt x="4711" y="4488"/>
                    <a:pt x="3035" y="4319"/>
                    <a:pt x="1360" y="4208"/>
                  </a:cubicBezTo>
                  <a:cubicBezTo>
                    <a:pt x="1248" y="4208"/>
                    <a:pt x="1117" y="4208"/>
                    <a:pt x="1025" y="4152"/>
                  </a:cubicBezTo>
                  <a:cubicBezTo>
                    <a:pt x="670" y="3929"/>
                    <a:pt x="335" y="3686"/>
                    <a:pt x="0" y="3445"/>
                  </a:cubicBezTo>
                  <a:cubicBezTo>
                    <a:pt x="19" y="3408"/>
                    <a:pt x="19" y="3351"/>
                    <a:pt x="37" y="3314"/>
                  </a:cubicBezTo>
                  <a:lnTo>
                    <a:pt x="764" y="3314"/>
                  </a:lnTo>
                  <a:cubicBezTo>
                    <a:pt x="2644" y="3408"/>
                    <a:pt x="4505" y="3537"/>
                    <a:pt x="6386" y="3594"/>
                  </a:cubicBezTo>
                  <a:cubicBezTo>
                    <a:pt x="8174" y="3631"/>
                    <a:pt x="9979" y="3612"/>
                    <a:pt x="11766" y="3594"/>
                  </a:cubicBezTo>
                  <a:cubicBezTo>
                    <a:pt x="14168" y="3557"/>
                    <a:pt x="16551" y="3222"/>
                    <a:pt x="18915" y="2793"/>
                  </a:cubicBezTo>
                  <a:cubicBezTo>
                    <a:pt x="21801" y="2291"/>
                    <a:pt x="24686" y="1750"/>
                    <a:pt x="27553" y="1174"/>
                  </a:cubicBezTo>
                  <a:cubicBezTo>
                    <a:pt x="28968" y="894"/>
                    <a:pt x="30383" y="521"/>
                    <a:pt x="31798" y="206"/>
                  </a:cubicBezTo>
                  <a:cubicBezTo>
                    <a:pt x="32207" y="112"/>
                    <a:pt x="32654" y="57"/>
                    <a:pt x="33083" y="0"/>
                  </a:cubicBezTo>
                  <a:cubicBezTo>
                    <a:pt x="33083" y="37"/>
                    <a:pt x="33101" y="75"/>
                    <a:pt x="33101" y="1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69"/>
            <p:cNvSpPr/>
            <p:nvPr/>
          </p:nvSpPr>
          <p:spPr>
            <a:xfrm>
              <a:off x="7433080" y="3182710"/>
              <a:ext cx="324293" cy="933998"/>
            </a:xfrm>
            <a:custGeom>
              <a:avLst/>
              <a:gdLst/>
              <a:ahLst/>
              <a:cxnLst/>
              <a:rect l="l" t="t" r="r" b="b"/>
              <a:pathLst>
                <a:path w="3278" h="9441" extrusionOk="0">
                  <a:moveTo>
                    <a:pt x="3277" y="8770"/>
                  </a:moveTo>
                  <a:cubicBezTo>
                    <a:pt x="2160" y="9031"/>
                    <a:pt x="1155" y="9421"/>
                    <a:pt x="20" y="9440"/>
                  </a:cubicBezTo>
                  <a:cubicBezTo>
                    <a:pt x="20" y="9180"/>
                    <a:pt x="1" y="8937"/>
                    <a:pt x="20" y="8696"/>
                  </a:cubicBezTo>
                  <a:cubicBezTo>
                    <a:pt x="75" y="7894"/>
                    <a:pt x="132" y="7112"/>
                    <a:pt x="169" y="6331"/>
                  </a:cubicBezTo>
                  <a:cubicBezTo>
                    <a:pt x="206" y="5791"/>
                    <a:pt x="206" y="5251"/>
                    <a:pt x="187" y="4712"/>
                  </a:cubicBezTo>
                  <a:cubicBezTo>
                    <a:pt x="169" y="3744"/>
                    <a:pt x="94" y="2775"/>
                    <a:pt x="75" y="1825"/>
                  </a:cubicBezTo>
                  <a:cubicBezTo>
                    <a:pt x="75" y="1249"/>
                    <a:pt x="112" y="671"/>
                    <a:pt x="132" y="95"/>
                  </a:cubicBezTo>
                  <a:cubicBezTo>
                    <a:pt x="187" y="75"/>
                    <a:pt x="243" y="38"/>
                    <a:pt x="299" y="1"/>
                  </a:cubicBezTo>
                  <a:cubicBezTo>
                    <a:pt x="336" y="95"/>
                    <a:pt x="355" y="187"/>
                    <a:pt x="410" y="261"/>
                  </a:cubicBezTo>
                  <a:cubicBezTo>
                    <a:pt x="1006" y="1192"/>
                    <a:pt x="1621" y="2105"/>
                    <a:pt x="2197" y="3036"/>
                  </a:cubicBezTo>
                  <a:cubicBezTo>
                    <a:pt x="2291" y="3166"/>
                    <a:pt x="2346" y="3352"/>
                    <a:pt x="2384" y="3501"/>
                  </a:cubicBezTo>
                  <a:cubicBezTo>
                    <a:pt x="2589" y="4228"/>
                    <a:pt x="2756" y="4972"/>
                    <a:pt x="2979" y="5680"/>
                  </a:cubicBezTo>
                  <a:cubicBezTo>
                    <a:pt x="3277" y="6685"/>
                    <a:pt x="3203" y="7708"/>
                    <a:pt x="3277" y="877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69"/>
            <p:cNvSpPr/>
            <p:nvPr/>
          </p:nvSpPr>
          <p:spPr>
            <a:xfrm>
              <a:off x="5830699" y="4365134"/>
              <a:ext cx="2228695" cy="263550"/>
            </a:xfrm>
            <a:custGeom>
              <a:avLst/>
              <a:gdLst/>
              <a:ahLst/>
              <a:cxnLst/>
              <a:rect l="l" t="t" r="r" b="b"/>
              <a:pathLst>
                <a:path w="22528" h="2664" extrusionOk="0">
                  <a:moveTo>
                    <a:pt x="22527" y="1"/>
                  </a:moveTo>
                  <a:cubicBezTo>
                    <a:pt x="22174" y="336"/>
                    <a:pt x="21857" y="690"/>
                    <a:pt x="21504" y="1025"/>
                  </a:cubicBezTo>
                  <a:cubicBezTo>
                    <a:pt x="21393" y="1118"/>
                    <a:pt x="21224" y="1155"/>
                    <a:pt x="21095" y="1192"/>
                  </a:cubicBezTo>
                  <a:cubicBezTo>
                    <a:pt x="19437" y="1696"/>
                    <a:pt x="17724" y="1900"/>
                    <a:pt x="16011" y="2086"/>
                  </a:cubicBezTo>
                  <a:cubicBezTo>
                    <a:pt x="14001" y="2272"/>
                    <a:pt x="11972" y="2440"/>
                    <a:pt x="9962" y="2607"/>
                  </a:cubicBezTo>
                  <a:cubicBezTo>
                    <a:pt x="9496" y="2644"/>
                    <a:pt x="9012" y="2664"/>
                    <a:pt x="8565" y="2589"/>
                  </a:cubicBezTo>
                  <a:cubicBezTo>
                    <a:pt x="7224" y="2384"/>
                    <a:pt x="5866" y="2403"/>
                    <a:pt x="4526" y="2440"/>
                  </a:cubicBezTo>
                  <a:cubicBezTo>
                    <a:pt x="3483" y="2458"/>
                    <a:pt x="2441" y="2495"/>
                    <a:pt x="1398" y="2515"/>
                  </a:cubicBezTo>
                  <a:cubicBezTo>
                    <a:pt x="1137" y="2515"/>
                    <a:pt x="895" y="2478"/>
                    <a:pt x="671" y="2478"/>
                  </a:cubicBezTo>
                  <a:cubicBezTo>
                    <a:pt x="448" y="2086"/>
                    <a:pt x="244" y="1733"/>
                    <a:pt x="1" y="1304"/>
                  </a:cubicBezTo>
                  <a:cubicBezTo>
                    <a:pt x="3836" y="1602"/>
                    <a:pt x="7597" y="1807"/>
                    <a:pt x="11339" y="1565"/>
                  </a:cubicBezTo>
                  <a:cubicBezTo>
                    <a:pt x="15100" y="1304"/>
                    <a:pt x="18804" y="783"/>
                    <a:pt x="22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69"/>
            <p:cNvSpPr/>
            <p:nvPr/>
          </p:nvSpPr>
          <p:spPr>
            <a:xfrm>
              <a:off x="6869471" y="1969025"/>
              <a:ext cx="401656" cy="944880"/>
            </a:xfrm>
            <a:custGeom>
              <a:avLst/>
              <a:gdLst/>
              <a:ahLst/>
              <a:cxnLst/>
              <a:rect l="l" t="t" r="r" b="b"/>
              <a:pathLst>
                <a:path w="4060" h="9551" extrusionOk="0">
                  <a:moveTo>
                    <a:pt x="1" y="5083"/>
                  </a:moveTo>
                  <a:cubicBezTo>
                    <a:pt x="1323" y="3389"/>
                    <a:pt x="2627" y="1694"/>
                    <a:pt x="3948" y="1"/>
                  </a:cubicBezTo>
                  <a:cubicBezTo>
                    <a:pt x="3985" y="1"/>
                    <a:pt x="4022" y="19"/>
                    <a:pt x="4059" y="19"/>
                  </a:cubicBezTo>
                  <a:cubicBezTo>
                    <a:pt x="3910" y="3184"/>
                    <a:pt x="3762" y="6349"/>
                    <a:pt x="3595" y="9551"/>
                  </a:cubicBezTo>
                  <a:cubicBezTo>
                    <a:pt x="3054" y="9123"/>
                    <a:pt x="504" y="5976"/>
                    <a:pt x="1" y="508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69"/>
            <p:cNvSpPr/>
            <p:nvPr/>
          </p:nvSpPr>
          <p:spPr>
            <a:xfrm>
              <a:off x="7217707" y="1782935"/>
              <a:ext cx="129005" cy="2530728"/>
            </a:xfrm>
            <a:custGeom>
              <a:avLst/>
              <a:gdLst/>
              <a:ahLst/>
              <a:cxnLst/>
              <a:rect l="l" t="t" r="r" b="b"/>
              <a:pathLst>
                <a:path w="1304" h="25581" extrusionOk="0">
                  <a:moveTo>
                    <a:pt x="37" y="25581"/>
                  </a:moveTo>
                  <a:cubicBezTo>
                    <a:pt x="18" y="25376"/>
                    <a:pt x="0" y="25228"/>
                    <a:pt x="0" y="25096"/>
                  </a:cubicBezTo>
                  <a:cubicBezTo>
                    <a:pt x="18" y="23887"/>
                    <a:pt x="18" y="22696"/>
                    <a:pt x="75" y="21504"/>
                  </a:cubicBezTo>
                  <a:cubicBezTo>
                    <a:pt x="112" y="20201"/>
                    <a:pt x="224" y="18916"/>
                    <a:pt x="261" y="17613"/>
                  </a:cubicBezTo>
                  <a:cubicBezTo>
                    <a:pt x="335" y="16123"/>
                    <a:pt x="373" y="14616"/>
                    <a:pt x="410" y="13107"/>
                  </a:cubicBezTo>
                  <a:cubicBezTo>
                    <a:pt x="484" y="10724"/>
                    <a:pt x="577" y="8361"/>
                    <a:pt x="651" y="5978"/>
                  </a:cubicBezTo>
                  <a:cubicBezTo>
                    <a:pt x="708" y="4581"/>
                    <a:pt x="763" y="3166"/>
                    <a:pt x="819" y="1751"/>
                  </a:cubicBezTo>
                  <a:cubicBezTo>
                    <a:pt x="837" y="1286"/>
                    <a:pt x="874" y="802"/>
                    <a:pt x="894" y="318"/>
                  </a:cubicBezTo>
                  <a:cubicBezTo>
                    <a:pt x="912" y="244"/>
                    <a:pt x="949" y="187"/>
                    <a:pt x="1023" y="1"/>
                  </a:cubicBezTo>
                  <a:cubicBezTo>
                    <a:pt x="1080" y="224"/>
                    <a:pt x="1117" y="336"/>
                    <a:pt x="1117" y="430"/>
                  </a:cubicBezTo>
                  <a:cubicBezTo>
                    <a:pt x="1247" y="2366"/>
                    <a:pt x="1303" y="4283"/>
                    <a:pt x="1154" y="6219"/>
                  </a:cubicBezTo>
                  <a:cubicBezTo>
                    <a:pt x="1098" y="6909"/>
                    <a:pt x="1098" y="7616"/>
                    <a:pt x="1098" y="8304"/>
                  </a:cubicBezTo>
                  <a:cubicBezTo>
                    <a:pt x="1061" y="11302"/>
                    <a:pt x="1006" y="14299"/>
                    <a:pt x="968" y="17277"/>
                  </a:cubicBezTo>
                  <a:cubicBezTo>
                    <a:pt x="931" y="19586"/>
                    <a:pt x="874" y="21877"/>
                    <a:pt x="874" y="24185"/>
                  </a:cubicBezTo>
                  <a:cubicBezTo>
                    <a:pt x="874" y="24836"/>
                    <a:pt x="559" y="25190"/>
                    <a:pt x="37" y="2558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69"/>
            <p:cNvSpPr/>
            <p:nvPr/>
          </p:nvSpPr>
          <p:spPr>
            <a:xfrm>
              <a:off x="6775685" y="1757213"/>
              <a:ext cx="274432" cy="1151248"/>
            </a:xfrm>
            <a:custGeom>
              <a:avLst/>
              <a:gdLst/>
              <a:ahLst/>
              <a:cxnLst/>
              <a:rect l="l" t="t" r="r" b="b"/>
              <a:pathLst>
                <a:path w="2774" h="11637" extrusionOk="0">
                  <a:moveTo>
                    <a:pt x="596" y="7335"/>
                  </a:moveTo>
                  <a:cubicBezTo>
                    <a:pt x="1023" y="7764"/>
                    <a:pt x="968" y="8286"/>
                    <a:pt x="968" y="8787"/>
                  </a:cubicBezTo>
                  <a:cubicBezTo>
                    <a:pt x="986" y="9589"/>
                    <a:pt x="968" y="10389"/>
                    <a:pt x="968" y="11208"/>
                  </a:cubicBezTo>
                  <a:cubicBezTo>
                    <a:pt x="670" y="11357"/>
                    <a:pt x="428" y="11488"/>
                    <a:pt x="75" y="11637"/>
                  </a:cubicBezTo>
                  <a:cubicBezTo>
                    <a:pt x="186" y="7708"/>
                    <a:pt x="0" y="3855"/>
                    <a:pt x="112" y="0"/>
                  </a:cubicBezTo>
                  <a:cubicBezTo>
                    <a:pt x="1043" y="1472"/>
                    <a:pt x="1619" y="3128"/>
                    <a:pt x="2773" y="4488"/>
                  </a:cubicBezTo>
                  <a:cubicBezTo>
                    <a:pt x="2048" y="5419"/>
                    <a:pt x="1341" y="6349"/>
                    <a:pt x="596" y="733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69"/>
            <p:cNvSpPr/>
            <p:nvPr/>
          </p:nvSpPr>
          <p:spPr>
            <a:xfrm>
              <a:off x="6571096" y="3226933"/>
              <a:ext cx="119903" cy="1151248"/>
            </a:xfrm>
            <a:custGeom>
              <a:avLst/>
              <a:gdLst/>
              <a:ahLst/>
              <a:cxnLst/>
              <a:rect l="l" t="t" r="r" b="b"/>
              <a:pathLst>
                <a:path w="1212" h="11637" extrusionOk="0">
                  <a:moveTo>
                    <a:pt x="1212" y="11637"/>
                  </a:moveTo>
                  <a:lnTo>
                    <a:pt x="1" y="11637"/>
                  </a:lnTo>
                  <a:cubicBezTo>
                    <a:pt x="1" y="11282"/>
                    <a:pt x="1" y="10967"/>
                    <a:pt x="20" y="10649"/>
                  </a:cubicBezTo>
                  <a:cubicBezTo>
                    <a:pt x="113" y="8062"/>
                    <a:pt x="187" y="5474"/>
                    <a:pt x="336" y="2905"/>
                  </a:cubicBezTo>
                  <a:cubicBezTo>
                    <a:pt x="373" y="2217"/>
                    <a:pt x="653" y="1547"/>
                    <a:pt x="839" y="876"/>
                  </a:cubicBezTo>
                  <a:cubicBezTo>
                    <a:pt x="914" y="578"/>
                    <a:pt x="1043" y="281"/>
                    <a:pt x="12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69"/>
            <p:cNvSpPr/>
            <p:nvPr/>
          </p:nvSpPr>
          <p:spPr>
            <a:xfrm>
              <a:off x="6613537" y="1473578"/>
              <a:ext cx="82903" cy="1847419"/>
            </a:xfrm>
            <a:custGeom>
              <a:avLst/>
              <a:gdLst/>
              <a:ahLst/>
              <a:cxnLst/>
              <a:rect l="l" t="t" r="r" b="b"/>
              <a:pathLst>
                <a:path w="838" h="18674" extrusionOk="0">
                  <a:moveTo>
                    <a:pt x="708" y="0"/>
                  </a:moveTo>
                  <a:cubicBezTo>
                    <a:pt x="726" y="261"/>
                    <a:pt x="746" y="541"/>
                    <a:pt x="746" y="802"/>
                  </a:cubicBezTo>
                  <a:cubicBezTo>
                    <a:pt x="763" y="3761"/>
                    <a:pt x="783" y="6702"/>
                    <a:pt x="801" y="9663"/>
                  </a:cubicBezTo>
                  <a:cubicBezTo>
                    <a:pt x="801" y="11729"/>
                    <a:pt x="838" y="13796"/>
                    <a:pt x="801" y="15862"/>
                  </a:cubicBezTo>
                  <a:cubicBezTo>
                    <a:pt x="783" y="16849"/>
                    <a:pt x="448" y="17761"/>
                    <a:pt x="38" y="18674"/>
                  </a:cubicBezTo>
                  <a:cubicBezTo>
                    <a:pt x="38" y="17500"/>
                    <a:pt x="1" y="16328"/>
                    <a:pt x="38" y="15174"/>
                  </a:cubicBezTo>
                  <a:cubicBezTo>
                    <a:pt x="205" y="10128"/>
                    <a:pt x="391" y="5083"/>
                    <a:pt x="577" y="38"/>
                  </a:cubicBezTo>
                  <a:cubicBezTo>
                    <a:pt x="614" y="20"/>
                    <a:pt x="671" y="20"/>
                    <a:pt x="7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69"/>
            <p:cNvSpPr/>
            <p:nvPr/>
          </p:nvSpPr>
          <p:spPr>
            <a:xfrm>
              <a:off x="6309622" y="3657876"/>
              <a:ext cx="252469" cy="652147"/>
            </a:xfrm>
            <a:custGeom>
              <a:avLst/>
              <a:gdLst/>
              <a:ahLst/>
              <a:cxnLst/>
              <a:rect l="l" t="t" r="r" b="b"/>
              <a:pathLst>
                <a:path w="2552" h="6592" extrusionOk="0">
                  <a:moveTo>
                    <a:pt x="2552" y="1"/>
                  </a:moveTo>
                  <a:cubicBezTo>
                    <a:pt x="2477" y="2254"/>
                    <a:pt x="2403" y="4395"/>
                    <a:pt x="2328" y="6591"/>
                  </a:cubicBezTo>
                  <a:cubicBezTo>
                    <a:pt x="1527" y="6517"/>
                    <a:pt x="764" y="6442"/>
                    <a:pt x="0" y="6368"/>
                  </a:cubicBezTo>
                  <a:cubicBezTo>
                    <a:pt x="20" y="6293"/>
                    <a:pt x="2440" y="206"/>
                    <a:pt x="25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69"/>
            <p:cNvSpPr/>
            <p:nvPr/>
          </p:nvSpPr>
          <p:spPr>
            <a:xfrm>
              <a:off x="7788637" y="3880867"/>
              <a:ext cx="530562" cy="230210"/>
            </a:xfrm>
            <a:custGeom>
              <a:avLst/>
              <a:gdLst/>
              <a:ahLst/>
              <a:cxnLst/>
              <a:rect l="l" t="t" r="r" b="b"/>
              <a:pathLst>
                <a:path w="5363" h="2327" extrusionOk="0">
                  <a:moveTo>
                    <a:pt x="5306" y="1936"/>
                  </a:moveTo>
                  <a:cubicBezTo>
                    <a:pt x="3575" y="1862"/>
                    <a:pt x="1843" y="1899"/>
                    <a:pt x="112" y="2327"/>
                  </a:cubicBezTo>
                  <a:cubicBezTo>
                    <a:pt x="56" y="2048"/>
                    <a:pt x="0" y="1825"/>
                    <a:pt x="187" y="1619"/>
                  </a:cubicBezTo>
                  <a:cubicBezTo>
                    <a:pt x="540" y="1210"/>
                    <a:pt x="875" y="800"/>
                    <a:pt x="1229" y="391"/>
                  </a:cubicBezTo>
                  <a:cubicBezTo>
                    <a:pt x="1341" y="279"/>
                    <a:pt x="1508" y="167"/>
                    <a:pt x="1657" y="149"/>
                  </a:cubicBezTo>
                  <a:cubicBezTo>
                    <a:pt x="2234" y="75"/>
                    <a:pt x="2811" y="38"/>
                    <a:pt x="3389" y="18"/>
                  </a:cubicBezTo>
                  <a:cubicBezTo>
                    <a:pt x="3538" y="0"/>
                    <a:pt x="3761" y="38"/>
                    <a:pt x="3853" y="149"/>
                  </a:cubicBezTo>
                  <a:cubicBezTo>
                    <a:pt x="4375" y="671"/>
                    <a:pt x="4859" y="1247"/>
                    <a:pt x="5362" y="1788"/>
                  </a:cubicBezTo>
                  <a:cubicBezTo>
                    <a:pt x="5343" y="1843"/>
                    <a:pt x="5325" y="1880"/>
                    <a:pt x="5306" y="193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69"/>
            <p:cNvSpPr/>
            <p:nvPr/>
          </p:nvSpPr>
          <p:spPr>
            <a:xfrm>
              <a:off x="7558326" y="3086945"/>
              <a:ext cx="340913" cy="937659"/>
            </a:xfrm>
            <a:custGeom>
              <a:avLst/>
              <a:gdLst/>
              <a:ahLst/>
              <a:cxnLst/>
              <a:rect l="l" t="t" r="r" b="b"/>
              <a:pathLst>
                <a:path w="3446" h="9478" extrusionOk="0">
                  <a:moveTo>
                    <a:pt x="3445" y="8174"/>
                  </a:moveTo>
                  <a:cubicBezTo>
                    <a:pt x="3110" y="8584"/>
                    <a:pt x="2775" y="8993"/>
                    <a:pt x="2384" y="9477"/>
                  </a:cubicBezTo>
                  <a:cubicBezTo>
                    <a:pt x="2346" y="9254"/>
                    <a:pt x="2309" y="9142"/>
                    <a:pt x="2309" y="9048"/>
                  </a:cubicBezTo>
                  <a:cubicBezTo>
                    <a:pt x="2291" y="7931"/>
                    <a:pt x="2123" y="6834"/>
                    <a:pt x="1751" y="5754"/>
                  </a:cubicBezTo>
                  <a:cubicBezTo>
                    <a:pt x="1415" y="4712"/>
                    <a:pt x="1211" y="3632"/>
                    <a:pt x="894" y="2570"/>
                  </a:cubicBezTo>
                  <a:cubicBezTo>
                    <a:pt x="671" y="1845"/>
                    <a:pt x="373" y="1137"/>
                    <a:pt x="94" y="410"/>
                  </a:cubicBezTo>
                  <a:cubicBezTo>
                    <a:pt x="57" y="281"/>
                    <a:pt x="20" y="169"/>
                    <a:pt x="1" y="1"/>
                  </a:cubicBezTo>
                  <a:cubicBezTo>
                    <a:pt x="447" y="336"/>
                    <a:pt x="894" y="634"/>
                    <a:pt x="1100" y="1174"/>
                  </a:cubicBezTo>
                  <a:cubicBezTo>
                    <a:pt x="1323" y="1770"/>
                    <a:pt x="1602" y="2346"/>
                    <a:pt x="1807" y="2942"/>
                  </a:cubicBezTo>
                  <a:cubicBezTo>
                    <a:pt x="2291" y="4414"/>
                    <a:pt x="2756" y="5884"/>
                    <a:pt x="3222" y="7355"/>
                  </a:cubicBezTo>
                  <a:cubicBezTo>
                    <a:pt x="3297" y="7616"/>
                    <a:pt x="3371" y="7876"/>
                    <a:pt x="3445" y="817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69"/>
            <p:cNvSpPr/>
            <p:nvPr/>
          </p:nvSpPr>
          <p:spPr>
            <a:xfrm>
              <a:off x="7908244" y="4293409"/>
              <a:ext cx="436677" cy="292833"/>
            </a:xfrm>
            <a:custGeom>
              <a:avLst/>
              <a:gdLst/>
              <a:ahLst/>
              <a:cxnLst/>
              <a:rect l="l" t="t" r="r" b="b"/>
              <a:pathLst>
                <a:path w="4414" h="2960" extrusionOk="0">
                  <a:moveTo>
                    <a:pt x="1" y="2662"/>
                  </a:moveTo>
                  <a:cubicBezTo>
                    <a:pt x="690" y="1955"/>
                    <a:pt x="1323" y="1284"/>
                    <a:pt x="1974" y="633"/>
                  </a:cubicBezTo>
                  <a:cubicBezTo>
                    <a:pt x="2049" y="559"/>
                    <a:pt x="2160" y="502"/>
                    <a:pt x="2272" y="465"/>
                  </a:cubicBezTo>
                  <a:cubicBezTo>
                    <a:pt x="2942" y="316"/>
                    <a:pt x="3613" y="167"/>
                    <a:pt x="4414" y="0"/>
                  </a:cubicBezTo>
                  <a:cubicBezTo>
                    <a:pt x="3669" y="540"/>
                    <a:pt x="3017" y="969"/>
                    <a:pt x="2403" y="1453"/>
                  </a:cubicBezTo>
                  <a:cubicBezTo>
                    <a:pt x="1937" y="1806"/>
                    <a:pt x="1490" y="2178"/>
                    <a:pt x="1081" y="2587"/>
                  </a:cubicBezTo>
                  <a:cubicBezTo>
                    <a:pt x="783" y="2905"/>
                    <a:pt x="485" y="2960"/>
                    <a:pt x="1" y="26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69"/>
            <p:cNvSpPr/>
            <p:nvPr/>
          </p:nvSpPr>
          <p:spPr>
            <a:xfrm>
              <a:off x="7315253" y="4508782"/>
              <a:ext cx="602385" cy="130983"/>
            </a:xfrm>
            <a:custGeom>
              <a:avLst/>
              <a:gdLst/>
              <a:ahLst/>
              <a:cxnLst/>
              <a:rect l="l" t="t" r="r" b="b"/>
              <a:pathLst>
                <a:path w="6089" h="1324" extrusionOk="0">
                  <a:moveTo>
                    <a:pt x="6089" y="1"/>
                  </a:moveTo>
                  <a:cubicBezTo>
                    <a:pt x="5940" y="299"/>
                    <a:pt x="5828" y="522"/>
                    <a:pt x="5567" y="597"/>
                  </a:cubicBezTo>
                  <a:cubicBezTo>
                    <a:pt x="4729" y="802"/>
                    <a:pt x="3892" y="1043"/>
                    <a:pt x="3035" y="1175"/>
                  </a:cubicBezTo>
                  <a:cubicBezTo>
                    <a:pt x="2105" y="1304"/>
                    <a:pt x="1137" y="1323"/>
                    <a:pt x="206" y="1118"/>
                  </a:cubicBezTo>
                  <a:cubicBezTo>
                    <a:pt x="131" y="1118"/>
                    <a:pt x="75" y="1081"/>
                    <a:pt x="0" y="1006"/>
                  </a:cubicBezTo>
                  <a:cubicBezTo>
                    <a:pt x="2030" y="765"/>
                    <a:pt x="4041" y="542"/>
                    <a:pt x="60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69"/>
            <p:cNvSpPr/>
            <p:nvPr/>
          </p:nvSpPr>
          <p:spPr>
            <a:xfrm>
              <a:off x="7241550" y="4275008"/>
              <a:ext cx="59061" cy="75484"/>
            </a:xfrm>
            <a:custGeom>
              <a:avLst/>
              <a:gdLst/>
              <a:ahLst/>
              <a:cxnLst/>
              <a:rect l="l" t="t" r="r" b="b"/>
              <a:pathLst>
                <a:path w="597" h="763" extrusionOk="0">
                  <a:moveTo>
                    <a:pt x="1" y="651"/>
                  </a:moveTo>
                  <a:cubicBezTo>
                    <a:pt x="169" y="447"/>
                    <a:pt x="318" y="279"/>
                    <a:pt x="578" y="0"/>
                  </a:cubicBezTo>
                  <a:cubicBezTo>
                    <a:pt x="578" y="279"/>
                    <a:pt x="596" y="447"/>
                    <a:pt x="596" y="633"/>
                  </a:cubicBezTo>
                  <a:cubicBezTo>
                    <a:pt x="355" y="688"/>
                    <a:pt x="187" y="763"/>
                    <a:pt x="1" y="6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5" name="Google Shape;1355;p69"/>
          <p:cNvGrpSpPr/>
          <p:nvPr/>
        </p:nvGrpSpPr>
        <p:grpSpPr>
          <a:xfrm rot="215590">
            <a:off x="5278434" y="823764"/>
            <a:ext cx="1281670" cy="520856"/>
            <a:chOff x="3584125" y="7841550"/>
            <a:chExt cx="1436925" cy="583950"/>
          </a:xfrm>
        </p:grpSpPr>
        <p:sp>
          <p:nvSpPr>
            <p:cNvPr id="1356" name="Google Shape;1356;p69"/>
            <p:cNvSpPr/>
            <p:nvPr/>
          </p:nvSpPr>
          <p:spPr>
            <a:xfrm>
              <a:off x="3584125" y="7841550"/>
              <a:ext cx="1436925" cy="583950"/>
            </a:xfrm>
            <a:custGeom>
              <a:avLst/>
              <a:gdLst/>
              <a:ahLst/>
              <a:cxnLst/>
              <a:rect l="l" t="t" r="r" b="b"/>
              <a:pathLst>
                <a:path w="57477" h="23358" extrusionOk="0">
                  <a:moveTo>
                    <a:pt x="27728" y="1245"/>
                  </a:moveTo>
                  <a:cubicBezTo>
                    <a:pt x="28650" y="1245"/>
                    <a:pt x="29594" y="1380"/>
                    <a:pt x="30539" y="1666"/>
                  </a:cubicBezTo>
                  <a:cubicBezTo>
                    <a:pt x="32875" y="2385"/>
                    <a:pt x="34889" y="3645"/>
                    <a:pt x="36688" y="5262"/>
                  </a:cubicBezTo>
                  <a:cubicBezTo>
                    <a:pt x="37444" y="5947"/>
                    <a:pt x="38020" y="6701"/>
                    <a:pt x="37876" y="7818"/>
                  </a:cubicBezTo>
                  <a:cubicBezTo>
                    <a:pt x="37839" y="8140"/>
                    <a:pt x="37910" y="8428"/>
                    <a:pt x="38308" y="8537"/>
                  </a:cubicBezTo>
                  <a:cubicBezTo>
                    <a:pt x="38355" y="8548"/>
                    <a:pt x="38400" y="8553"/>
                    <a:pt x="38442" y="8553"/>
                  </a:cubicBezTo>
                  <a:cubicBezTo>
                    <a:pt x="38683" y="8553"/>
                    <a:pt x="38832" y="8385"/>
                    <a:pt x="38955" y="8140"/>
                  </a:cubicBezTo>
                  <a:cubicBezTo>
                    <a:pt x="39243" y="7492"/>
                    <a:pt x="39818" y="7277"/>
                    <a:pt x="40466" y="7277"/>
                  </a:cubicBezTo>
                  <a:cubicBezTo>
                    <a:pt x="40586" y="7270"/>
                    <a:pt x="40704" y="7266"/>
                    <a:pt x="40822" y="7266"/>
                  </a:cubicBezTo>
                  <a:cubicBezTo>
                    <a:pt x="41906" y="7266"/>
                    <a:pt x="42897" y="7570"/>
                    <a:pt x="43775" y="8284"/>
                  </a:cubicBezTo>
                  <a:cubicBezTo>
                    <a:pt x="44062" y="8500"/>
                    <a:pt x="44278" y="8753"/>
                    <a:pt x="44566" y="8969"/>
                  </a:cubicBezTo>
                  <a:cubicBezTo>
                    <a:pt x="45823" y="9938"/>
                    <a:pt x="45895" y="11199"/>
                    <a:pt x="45645" y="12637"/>
                  </a:cubicBezTo>
                  <a:cubicBezTo>
                    <a:pt x="45607" y="12709"/>
                    <a:pt x="45573" y="12816"/>
                    <a:pt x="45536" y="12925"/>
                  </a:cubicBezTo>
                  <a:cubicBezTo>
                    <a:pt x="45357" y="13319"/>
                    <a:pt x="45357" y="13716"/>
                    <a:pt x="45789" y="13895"/>
                  </a:cubicBezTo>
                  <a:cubicBezTo>
                    <a:pt x="45880" y="13933"/>
                    <a:pt x="45966" y="13950"/>
                    <a:pt x="46045" y="13950"/>
                  </a:cubicBezTo>
                  <a:cubicBezTo>
                    <a:pt x="46339" y="13950"/>
                    <a:pt x="46554" y="13712"/>
                    <a:pt x="46724" y="13428"/>
                  </a:cubicBezTo>
                  <a:cubicBezTo>
                    <a:pt x="48235" y="11089"/>
                    <a:pt x="48306" y="11558"/>
                    <a:pt x="50464" y="11449"/>
                  </a:cubicBezTo>
                  <a:cubicBezTo>
                    <a:pt x="50565" y="11446"/>
                    <a:pt x="50666" y="11445"/>
                    <a:pt x="50767" y="11445"/>
                  </a:cubicBezTo>
                  <a:cubicBezTo>
                    <a:pt x="51928" y="11445"/>
                    <a:pt x="53114" y="11630"/>
                    <a:pt x="54240" y="12062"/>
                  </a:cubicBezTo>
                  <a:cubicBezTo>
                    <a:pt x="54743" y="12278"/>
                    <a:pt x="55212" y="12565"/>
                    <a:pt x="55606" y="12959"/>
                  </a:cubicBezTo>
                  <a:cubicBezTo>
                    <a:pt x="55822" y="13141"/>
                    <a:pt x="56038" y="13357"/>
                    <a:pt x="56038" y="13644"/>
                  </a:cubicBezTo>
                  <a:cubicBezTo>
                    <a:pt x="56075" y="14542"/>
                    <a:pt x="56182" y="15443"/>
                    <a:pt x="56003" y="16340"/>
                  </a:cubicBezTo>
                  <a:cubicBezTo>
                    <a:pt x="55894" y="16844"/>
                    <a:pt x="55644" y="17097"/>
                    <a:pt x="55212" y="17204"/>
                  </a:cubicBezTo>
                  <a:cubicBezTo>
                    <a:pt x="54599" y="17347"/>
                    <a:pt x="53989" y="17491"/>
                    <a:pt x="53376" y="17563"/>
                  </a:cubicBezTo>
                  <a:cubicBezTo>
                    <a:pt x="52047" y="17707"/>
                    <a:pt x="50680" y="17923"/>
                    <a:pt x="49385" y="18211"/>
                  </a:cubicBezTo>
                  <a:cubicBezTo>
                    <a:pt x="48557" y="18355"/>
                    <a:pt x="47731" y="18426"/>
                    <a:pt x="46902" y="18464"/>
                  </a:cubicBezTo>
                  <a:cubicBezTo>
                    <a:pt x="45069" y="18536"/>
                    <a:pt x="43306" y="18786"/>
                    <a:pt x="41507" y="19002"/>
                  </a:cubicBezTo>
                  <a:cubicBezTo>
                    <a:pt x="39997" y="19183"/>
                    <a:pt x="38451" y="19255"/>
                    <a:pt x="36941" y="19399"/>
                  </a:cubicBezTo>
                  <a:cubicBezTo>
                    <a:pt x="34783" y="19649"/>
                    <a:pt x="32697" y="20046"/>
                    <a:pt x="30539" y="20225"/>
                  </a:cubicBezTo>
                  <a:cubicBezTo>
                    <a:pt x="30323" y="20225"/>
                    <a:pt x="30107" y="20297"/>
                    <a:pt x="29926" y="20297"/>
                  </a:cubicBezTo>
                  <a:cubicBezTo>
                    <a:pt x="26904" y="20369"/>
                    <a:pt x="23921" y="20872"/>
                    <a:pt x="20862" y="20944"/>
                  </a:cubicBezTo>
                  <a:cubicBezTo>
                    <a:pt x="17087" y="21016"/>
                    <a:pt x="13346" y="21485"/>
                    <a:pt x="9568" y="21917"/>
                  </a:cubicBezTo>
                  <a:cubicBezTo>
                    <a:pt x="8570" y="22034"/>
                    <a:pt x="7548" y="22152"/>
                    <a:pt x="6521" y="22152"/>
                  </a:cubicBezTo>
                  <a:cubicBezTo>
                    <a:pt x="6290" y="22152"/>
                    <a:pt x="6059" y="22146"/>
                    <a:pt x="5828" y="22133"/>
                  </a:cubicBezTo>
                  <a:cubicBezTo>
                    <a:pt x="4642" y="22061"/>
                    <a:pt x="3454" y="21701"/>
                    <a:pt x="2268" y="21448"/>
                  </a:cubicBezTo>
                  <a:cubicBezTo>
                    <a:pt x="1909" y="21376"/>
                    <a:pt x="1727" y="21088"/>
                    <a:pt x="1693" y="20694"/>
                  </a:cubicBezTo>
                  <a:cubicBezTo>
                    <a:pt x="1405" y="19074"/>
                    <a:pt x="1871" y="17779"/>
                    <a:pt x="3275" y="16844"/>
                  </a:cubicBezTo>
                  <a:cubicBezTo>
                    <a:pt x="4677" y="15909"/>
                    <a:pt x="6297" y="15587"/>
                    <a:pt x="7914" y="15405"/>
                  </a:cubicBezTo>
                  <a:cubicBezTo>
                    <a:pt x="8155" y="15375"/>
                    <a:pt x="8403" y="15364"/>
                    <a:pt x="8651" y="15364"/>
                  </a:cubicBezTo>
                  <a:cubicBezTo>
                    <a:pt x="8996" y="15364"/>
                    <a:pt x="9343" y="15385"/>
                    <a:pt x="9678" y="15405"/>
                  </a:cubicBezTo>
                  <a:cubicBezTo>
                    <a:pt x="10541" y="15443"/>
                    <a:pt x="11295" y="15658"/>
                    <a:pt x="11798" y="16484"/>
                  </a:cubicBezTo>
                  <a:cubicBezTo>
                    <a:pt x="11981" y="16804"/>
                    <a:pt x="12221" y="16949"/>
                    <a:pt x="12456" y="16949"/>
                  </a:cubicBezTo>
                  <a:cubicBezTo>
                    <a:pt x="12591" y="16949"/>
                    <a:pt x="12724" y="16901"/>
                    <a:pt x="12843" y="16809"/>
                  </a:cubicBezTo>
                  <a:cubicBezTo>
                    <a:pt x="13237" y="16484"/>
                    <a:pt x="13237" y="16090"/>
                    <a:pt x="12987" y="15693"/>
                  </a:cubicBezTo>
                  <a:cubicBezTo>
                    <a:pt x="12590" y="15046"/>
                    <a:pt x="12661" y="14364"/>
                    <a:pt x="12843" y="13679"/>
                  </a:cubicBezTo>
                  <a:cubicBezTo>
                    <a:pt x="13346" y="11558"/>
                    <a:pt x="14819" y="10226"/>
                    <a:pt x="16546" y="9112"/>
                  </a:cubicBezTo>
                  <a:cubicBezTo>
                    <a:pt x="16699" y="9025"/>
                    <a:pt x="16866" y="8977"/>
                    <a:pt x="17044" y="8977"/>
                  </a:cubicBezTo>
                  <a:cubicBezTo>
                    <a:pt x="17161" y="8977"/>
                    <a:pt x="17282" y="8997"/>
                    <a:pt x="17409" y="9040"/>
                  </a:cubicBezTo>
                  <a:cubicBezTo>
                    <a:pt x="17590" y="9472"/>
                    <a:pt x="17481" y="9832"/>
                    <a:pt x="17553" y="10226"/>
                  </a:cubicBezTo>
                  <a:cubicBezTo>
                    <a:pt x="17683" y="10843"/>
                    <a:pt x="18076" y="11137"/>
                    <a:pt x="18731" y="11137"/>
                  </a:cubicBezTo>
                  <a:cubicBezTo>
                    <a:pt x="18803" y="11137"/>
                    <a:pt x="18878" y="11134"/>
                    <a:pt x="18957" y="11127"/>
                  </a:cubicBezTo>
                  <a:cubicBezTo>
                    <a:pt x="19783" y="11017"/>
                    <a:pt x="20143" y="10695"/>
                    <a:pt x="20036" y="9938"/>
                  </a:cubicBezTo>
                  <a:cubicBezTo>
                    <a:pt x="19927" y="9112"/>
                    <a:pt x="19999" y="8212"/>
                    <a:pt x="18957" y="7852"/>
                  </a:cubicBezTo>
                  <a:cubicBezTo>
                    <a:pt x="19029" y="6989"/>
                    <a:pt x="19423" y="6270"/>
                    <a:pt x="19820" y="5622"/>
                  </a:cubicBezTo>
                  <a:cubicBezTo>
                    <a:pt x="21502" y="2931"/>
                    <a:pt x="24472" y="1245"/>
                    <a:pt x="27728" y="1245"/>
                  </a:cubicBezTo>
                  <a:close/>
                  <a:moveTo>
                    <a:pt x="27481" y="1"/>
                  </a:moveTo>
                  <a:cubicBezTo>
                    <a:pt x="22958" y="1"/>
                    <a:pt x="18751" y="3287"/>
                    <a:pt x="17769" y="7242"/>
                  </a:cubicBezTo>
                  <a:cubicBezTo>
                    <a:pt x="17734" y="7458"/>
                    <a:pt x="17697" y="7674"/>
                    <a:pt x="17481" y="7818"/>
                  </a:cubicBezTo>
                  <a:cubicBezTo>
                    <a:pt x="17432" y="7821"/>
                    <a:pt x="17383" y="7822"/>
                    <a:pt x="17332" y="7822"/>
                  </a:cubicBezTo>
                  <a:cubicBezTo>
                    <a:pt x="17122" y="7822"/>
                    <a:pt x="16898" y="7799"/>
                    <a:pt x="16677" y="7799"/>
                  </a:cubicBezTo>
                  <a:cubicBezTo>
                    <a:pt x="16403" y="7799"/>
                    <a:pt x="16133" y="7835"/>
                    <a:pt x="15898" y="7996"/>
                  </a:cubicBezTo>
                  <a:cubicBezTo>
                    <a:pt x="13812" y="9363"/>
                    <a:pt x="12014" y="10983"/>
                    <a:pt x="11439" y="13535"/>
                  </a:cubicBezTo>
                  <a:cubicBezTo>
                    <a:pt x="11404" y="13788"/>
                    <a:pt x="11404" y="14038"/>
                    <a:pt x="11223" y="14326"/>
                  </a:cubicBezTo>
                  <a:cubicBezTo>
                    <a:pt x="10356" y="14151"/>
                    <a:pt x="9504" y="14063"/>
                    <a:pt x="8666" y="14063"/>
                  </a:cubicBezTo>
                  <a:cubicBezTo>
                    <a:pt x="6932" y="14063"/>
                    <a:pt x="5259" y="14439"/>
                    <a:pt x="3635" y="15189"/>
                  </a:cubicBezTo>
                  <a:cubicBezTo>
                    <a:pt x="1512" y="16125"/>
                    <a:pt x="1" y="17529"/>
                    <a:pt x="361" y="20478"/>
                  </a:cubicBezTo>
                  <a:cubicBezTo>
                    <a:pt x="542" y="21917"/>
                    <a:pt x="936" y="22492"/>
                    <a:pt x="2375" y="22814"/>
                  </a:cubicBezTo>
                  <a:cubicBezTo>
                    <a:pt x="2950" y="22924"/>
                    <a:pt x="3563" y="22886"/>
                    <a:pt x="4101" y="23030"/>
                  </a:cubicBezTo>
                  <a:cubicBezTo>
                    <a:pt x="4867" y="23275"/>
                    <a:pt x="5632" y="23357"/>
                    <a:pt x="6398" y="23357"/>
                  </a:cubicBezTo>
                  <a:cubicBezTo>
                    <a:pt x="7323" y="23357"/>
                    <a:pt x="8248" y="23237"/>
                    <a:pt x="9174" y="23140"/>
                  </a:cubicBezTo>
                  <a:cubicBezTo>
                    <a:pt x="12051" y="22814"/>
                    <a:pt x="14891" y="22527"/>
                    <a:pt x="17769" y="22311"/>
                  </a:cubicBezTo>
                  <a:cubicBezTo>
                    <a:pt x="20684" y="22095"/>
                    <a:pt x="23595" y="22023"/>
                    <a:pt x="26510" y="21807"/>
                  </a:cubicBezTo>
                  <a:cubicBezTo>
                    <a:pt x="30107" y="21520"/>
                    <a:pt x="33666" y="20982"/>
                    <a:pt x="37263" y="20656"/>
                  </a:cubicBezTo>
                  <a:cubicBezTo>
                    <a:pt x="40716" y="20334"/>
                    <a:pt x="44097" y="19865"/>
                    <a:pt x="47550" y="19687"/>
                  </a:cubicBezTo>
                  <a:cubicBezTo>
                    <a:pt x="48053" y="19649"/>
                    <a:pt x="48594" y="19615"/>
                    <a:pt x="49098" y="19543"/>
                  </a:cubicBezTo>
                  <a:cubicBezTo>
                    <a:pt x="50608" y="19218"/>
                    <a:pt x="52119" y="19002"/>
                    <a:pt x="53630" y="18824"/>
                  </a:cubicBezTo>
                  <a:cubicBezTo>
                    <a:pt x="54421" y="18714"/>
                    <a:pt x="55212" y="18570"/>
                    <a:pt x="55932" y="18283"/>
                  </a:cubicBezTo>
                  <a:cubicBezTo>
                    <a:pt x="56613" y="18067"/>
                    <a:pt x="57011" y="17563"/>
                    <a:pt x="57189" y="16881"/>
                  </a:cubicBezTo>
                  <a:cubicBezTo>
                    <a:pt x="57477" y="15730"/>
                    <a:pt x="57370" y="14579"/>
                    <a:pt x="57261" y="13463"/>
                  </a:cubicBezTo>
                  <a:cubicBezTo>
                    <a:pt x="57226" y="12959"/>
                    <a:pt x="56939" y="12565"/>
                    <a:pt x="56579" y="12206"/>
                  </a:cubicBezTo>
                  <a:cubicBezTo>
                    <a:pt x="55750" y="11449"/>
                    <a:pt x="54815" y="10911"/>
                    <a:pt x="53773" y="10695"/>
                  </a:cubicBezTo>
                  <a:cubicBezTo>
                    <a:pt x="52527" y="10458"/>
                    <a:pt x="51269" y="10199"/>
                    <a:pt x="50014" y="10199"/>
                  </a:cubicBezTo>
                  <a:cubicBezTo>
                    <a:pt x="48986" y="10199"/>
                    <a:pt x="47959" y="10372"/>
                    <a:pt x="46940" y="10873"/>
                  </a:cubicBezTo>
                  <a:cubicBezTo>
                    <a:pt x="46724" y="8931"/>
                    <a:pt x="45320" y="7890"/>
                    <a:pt x="43881" y="6954"/>
                  </a:cubicBezTo>
                  <a:cubicBezTo>
                    <a:pt x="42979" y="6374"/>
                    <a:pt x="41989" y="6114"/>
                    <a:pt x="40961" y="6114"/>
                  </a:cubicBezTo>
                  <a:cubicBezTo>
                    <a:pt x="40267" y="6114"/>
                    <a:pt x="39557" y="6233"/>
                    <a:pt x="38846" y="6451"/>
                  </a:cubicBezTo>
                  <a:cubicBezTo>
                    <a:pt x="38523" y="5694"/>
                    <a:pt x="38092" y="5047"/>
                    <a:pt x="37516" y="4543"/>
                  </a:cubicBezTo>
                  <a:cubicBezTo>
                    <a:pt x="35214" y="2313"/>
                    <a:pt x="32515" y="840"/>
                    <a:pt x="29350" y="193"/>
                  </a:cubicBezTo>
                  <a:cubicBezTo>
                    <a:pt x="28726" y="63"/>
                    <a:pt x="28101" y="1"/>
                    <a:pt x="27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69"/>
            <p:cNvSpPr/>
            <p:nvPr/>
          </p:nvSpPr>
          <p:spPr>
            <a:xfrm>
              <a:off x="4599350" y="8221200"/>
              <a:ext cx="43175" cy="40600"/>
            </a:xfrm>
            <a:custGeom>
              <a:avLst/>
              <a:gdLst/>
              <a:ahLst/>
              <a:cxnLst/>
              <a:rect l="l" t="t" r="r" b="b"/>
              <a:pathLst>
                <a:path w="1727" h="1624" extrusionOk="0">
                  <a:moveTo>
                    <a:pt x="999" y="1"/>
                  </a:moveTo>
                  <a:cubicBezTo>
                    <a:pt x="978" y="1"/>
                    <a:pt x="957" y="2"/>
                    <a:pt x="936" y="3"/>
                  </a:cubicBezTo>
                  <a:cubicBezTo>
                    <a:pt x="395" y="3"/>
                    <a:pt x="0" y="472"/>
                    <a:pt x="72" y="939"/>
                  </a:cubicBezTo>
                  <a:cubicBezTo>
                    <a:pt x="107" y="1370"/>
                    <a:pt x="360" y="1623"/>
                    <a:pt x="826" y="1623"/>
                  </a:cubicBezTo>
                  <a:cubicBezTo>
                    <a:pt x="1295" y="1623"/>
                    <a:pt x="1727" y="1154"/>
                    <a:pt x="1689" y="651"/>
                  </a:cubicBezTo>
                  <a:cubicBezTo>
                    <a:pt x="1657" y="278"/>
                    <a:pt x="1364" y="1"/>
                    <a:pt x="9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69"/>
            <p:cNvSpPr/>
            <p:nvPr/>
          </p:nvSpPr>
          <p:spPr>
            <a:xfrm>
              <a:off x="4126400" y="8023450"/>
              <a:ext cx="36825" cy="45025"/>
            </a:xfrm>
            <a:custGeom>
              <a:avLst/>
              <a:gdLst/>
              <a:ahLst/>
              <a:cxnLst/>
              <a:rect l="l" t="t" r="r" b="b"/>
              <a:pathLst>
                <a:path w="1473" h="1801" extrusionOk="0">
                  <a:moveTo>
                    <a:pt x="647" y="1"/>
                  </a:moveTo>
                  <a:cubicBezTo>
                    <a:pt x="250" y="73"/>
                    <a:pt x="34" y="326"/>
                    <a:pt x="34" y="685"/>
                  </a:cubicBezTo>
                  <a:cubicBezTo>
                    <a:pt x="1" y="1208"/>
                    <a:pt x="439" y="1801"/>
                    <a:pt x="859" y="1801"/>
                  </a:cubicBezTo>
                  <a:cubicBezTo>
                    <a:pt x="872" y="1801"/>
                    <a:pt x="885" y="1800"/>
                    <a:pt x="897" y="1799"/>
                  </a:cubicBezTo>
                  <a:cubicBezTo>
                    <a:pt x="1329" y="1764"/>
                    <a:pt x="1473" y="1477"/>
                    <a:pt x="1473" y="1080"/>
                  </a:cubicBezTo>
                  <a:cubicBezTo>
                    <a:pt x="1438" y="542"/>
                    <a:pt x="1079" y="38"/>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69"/>
            <p:cNvSpPr/>
            <p:nvPr/>
          </p:nvSpPr>
          <p:spPr>
            <a:xfrm>
              <a:off x="4676725" y="8236525"/>
              <a:ext cx="39550" cy="33400"/>
            </a:xfrm>
            <a:custGeom>
              <a:avLst/>
              <a:gdLst/>
              <a:ahLst/>
              <a:cxnLst/>
              <a:rect l="l" t="t" r="r" b="b"/>
              <a:pathLst>
                <a:path w="1582" h="1336" extrusionOk="0">
                  <a:moveTo>
                    <a:pt x="791" y="0"/>
                  </a:moveTo>
                  <a:cubicBezTo>
                    <a:pt x="767" y="0"/>
                    <a:pt x="743" y="1"/>
                    <a:pt x="718" y="3"/>
                  </a:cubicBezTo>
                  <a:cubicBezTo>
                    <a:pt x="321" y="38"/>
                    <a:pt x="33" y="219"/>
                    <a:pt x="33" y="613"/>
                  </a:cubicBezTo>
                  <a:cubicBezTo>
                    <a:pt x="0" y="991"/>
                    <a:pt x="421" y="1335"/>
                    <a:pt x="866" y="1335"/>
                  </a:cubicBezTo>
                  <a:cubicBezTo>
                    <a:pt x="889" y="1335"/>
                    <a:pt x="911" y="1334"/>
                    <a:pt x="934" y="1333"/>
                  </a:cubicBezTo>
                  <a:cubicBezTo>
                    <a:pt x="1293" y="1298"/>
                    <a:pt x="1544" y="1082"/>
                    <a:pt x="1581" y="685"/>
                  </a:cubicBezTo>
                  <a:cubicBezTo>
                    <a:pt x="1581" y="312"/>
                    <a:pt x="1225" y="0"/>
                    <a:pt x="7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69"/>
            <p:cNvSpPr/>
            <p:nvPr/>
          </p:nvSpPr>
          <p:spPr>
            <a:xfrm>
              <a:off x="3619250" y="7872650"/>
              <a:ext cx="1369425" cy="522700"/>
            </a:xfrm>
            <a:custGeom>
              <a:avLst/>
              <a:gdLst/>
              <a:ahLst/>
              <a:cxnLst/>
              <a:rect l="l" t="t" r="r" b="b"/>
              <a:pathLst>
                <a:path w="54777" h="20908" extrusionOk="0">
                  <a:moveTo>
                    <a:pt x="20933" y="6033"/>
                  </a:moveTo>
                  <a:cubicBezTo>
                    <a:pt x="21365" y="6070"/>
                    <a:pt x="21724" y="6574"/>
                    <a:pt x="21759" y="7112"/>
                  </a:cubicBezTo>
                  <a:cubicBezTo>
                    <a:pt x="21759" y="7509"/>
                    <a:pt x="21615" y="7796"/>
                    <a:pt x="21183" y="7831"/>
                  </a:cubicBezTo>
                  <a:cubicBezTo>
                    <a:pt x="21171" y="7832"/>
                    <a:pt x="21158" y="7833"/>
                    <a:pt x="21145" y="7833"/>
                  </a:cubicBezTo>
                  <a:cubicBezTo>
                    <a:pt x="20725" y="7833"/>
                    <a:pt x="20287" y="7240"/>
                    <a:pt x="20320" y="6717"/>
                  </a:cubicBezTo>
                  <a:cubicBezTo>
                    <a:pt x="20320" y="6358"/>
                    <a:pt x="20536" y="6105"/>
                    <a:pt x="20933" y="6033"/>
                  </a:cubicBezTo>
                  <a:close/>
                  <a:moveTo>
                    <a:pt x="40203" y="13943"/>
                  </a:moveTo>
                  <a:cubicBezTo>
                    <a:pt x="40568" y="13943"/>
                    <a:pt x="40861" y="14220"/>
                    <a:pt x="40893" y="14593"/>
                  </a:cubicBezTo>
                  <a:cubicBezTo>
                    <a:pt x="40931" y="15096"/>
                    <a:pt x="40499" y="15565"/>
                    <a:pt x="40030" y="15565"/>
                  </a:cubicBezTo>
                  <a:cubicBezTo>
                    <a:pt x="39564" y="15565"/>
                    <a:pt x="39311" y="15312"/>
                    <a:pt x="39276" y="14881"/>
                  </a:cubicBezTo>
                  <a:cubicBezTo>
                    <a:pt x="39204" y="14414"/>
                    <a:pt x="39599" y="13945"/>
                    <a:pt x="40140" y="13945"/>
                  </a:cubicBezTo>
                  <a:cubicBezTo>
                    <a:pt x="40161" y="13944"/>
                    <a:pt x="40182" y="13943"/>
                    <a:pt x="40203" y="13943"/>
                  </a:cubicBezTo>
                  <a:close/>
                  <a:moveTo>
                    <a:pt x="43090" y="14555"/>
                  </a:moveTo>
                  <a:cubicBezTo>
                    <a:pt x="43524" y="14555"/>
                    <a:pt x="43880" y="14867"/>
                    <a:pt x="43880" y="15240"/>
                  </a:cubicBezTo>
                  <a:cubicBezTo>
                    <a:pt x="43843" y="15637"/>
                    <a:pt x="43592" y="15853"/>
                    <a:pt x="43233" y="15888"/>
                  </a:cubicBezTo>
                  <a:cubicBezTo>
                    <a:pt x="43210" y="15889"/>
                    <a:pt x="43188" y="15890"/>
                    <a:pt x="43165" y="15890"/>
                  </a:cubicBezTo>
                  <a:cubicBezTo>
                    <a:pt x="42720" y="15890"/>
                    <a:pt x="42299" y="15546"/>
                    <a:pt x="42332" y="15168"/>
                  </a:cubicBezTo>
                  <a:cubicBezTo>
                    <a:pt x="42332" y="14774"/>
                    <a:pt x="42620" y="14593"/>
                    <a:pt x="43017" y="14558"/>
                  </a:cubicBezTo>
                  <a:cubicBezTo>
                    <a:pt x="43042" y="14556"/>
                    <a:pt x="43066" y="14555"/>
                    <a:pt x="43090" y="14555"/>
                  </a:cubicBezTo>
                  <a:close/>
                  <a:moveTo>
                    <a:pt x="26323" y="1"/>
                  </a:moveTo>
                  <a:cubicBezTo>
                    <a:pt x="23067" y="1"/>
                    <a:pt x="20097" y="1687"/>
                    <a:pt x="18415" y="4378"/>
                  </a:cubicBezTo>
                  <a:cubicBezTo>
                    <a:pt x="18018" y="5026"/>
                    <a:pt x="17624" y="5745"/>
                    <a:pt x="17552" y="6608"/>
                  </a:cubicBezTo>
                  <a:cubicBezTo>
                    <a:pt x="18594" y="6968"/>
                    <a:pt x="18522" y="7868"/>
                    <a:pt x="18631" y="8694"/>
                  </a:cubicBezTo>
                  <a:cubicBezTo>
                    <a:pt x="18738" y="9451"/>
                    <a:pt x="18378" y="9773"/>
                    <a:pt x="17552" y="9883"/>
                  </a:cubicBezTo>
                  <a:cubicBezTo>
                    <a:pt x="17473" y="9890"/>
                    <a:pt x="17398" y="9893"/>
                    <a:pt x="17326" y="9893"/>
                  </a:cubicBezTo>
                  <a:cubicBezTo>
                    <a:pt x="16671" y="9893"/>
                    <a:pt x="16278" y="9599"/>
                    <a:pt x="16148" y="8982"/>
                  </a:cubicBezTo>
                  <a:cubicBezTo>
                    <a:pt x="16076" y="8588"/>
                    <a:pt x="16185" y="8228"/>
                    <a:pt x="16004" y="7796"/>
                  </a:cubicBezTo>
                  <a:cubicBezTo>
                    <a:pt x="15877" y="7753"/>
                    <a:pt x="15756" y="7733"/>
                    <a:pt x="15639" y="7733"/>
                  </a:cubicBezTo>
                  <a:cubicBezTo>
                    <a:pt x="15461" y="7733"/>
                    <a:pt x="15294" y="7781"/>
                    <a:pt x="15141" y="7868"/>
                  </a:cubicBezTo>
                  <a:cubicBezTo>
                    <a:pt x="13414" y="8982"/>
                    <a:pt x="11941" y="10314"/>
                    <a:pt x="11438" y="12435"/>
                  </a:cubicBezTo>
                  <a:cubicBezTo>
                    <a:pt x="11256" y="13120"/>
                    <a:pt x="11185" y="13802"/>
                    <a:pt x="11582" y="14449"/>
                  </a:cubicBezTo>
                  <a:cubicBezTo>
                    <a:pt x="11832" y="14846"/>
                    <a:pt x="11832" y="15240"/>
                    <a:pt x="11438" y="15565"/>
                  </a:cubicBezTo>
                  <a:cubicBezTo>
                    <a:pt x="11319" y="15657"/>
                    <a:pt x="11186" y="15705"/>
                    <a:pt x="11051" y="15705"/>
                  </a:cubicBezTo>
                  <a:cubicBezTo>
                    <a:pt x="10816" y="15705"/>
                    <a:pt x="10576" y="15560"/>
                    <a:pt x="10393" y="15240"/>
                  </a:cubicBezTo>
                  <a:cubicBezTo>
                    <a:pt x="9890" y="14414"/>
                    <a:pt x="9136" y="14199"/>
                    <a:pt x="8273" y="14161"/>
                  </a:cubicBezTo>
                  <a:cubicBezTo>
                    <a:pt x="7938" y="14141"/>
                    <a:pt x="7591" y="14120"/>
                    <a:pt x="7246" y="14120"/>
                  </a:cubicBezTo>
                  <a:cubicBezTo>
                    <a:pt x="6998" y="14120"/>
                    <a:pt x="6750" y="14131"/>
                    <a:pt x="6509" y="14161"/>
                  </a:cubicBezTo>
                  <a:cubicBezTo>
                    <a:pt x="4892" y="14343"/>
                    <a:pt x="3272" y="14665"/>
                    <a:pt x="1870" y="15600"/>
                  </a:cubicBezTo>
                  <a:cubicBezTo>
                    <a:pt x="466" y="16535"/>
                    <a:pt x="0" y="17830"/>
                    <a:pt x="288" y="19450"/>
                  </a:cubicBezTo>
                  <a:cubicBezTo>
                    <a:pt x="322" y="19844"/>
                    <a:pt x="504" y="20132"/>
                    <a:pt x="863" y="20204"/>
                  </a:cubicBezTo>
                  <a:cubicBezTo>
                    <a:pt x="2049" y="20457"/>
                    <a:pt x="3237" y="20817"/>
                    <a:pt x="4423" y="20889"/>
                  </a:cubicBezTo>
                  <a:cubicBezTo>
                    <a:pt x="4654" y="20902"/>
                    <a:pt x="4885" y="20908"/>
                    <a:pt x="5116" y="20908"/>
                  </a:cubicBezTo>
                  <a:cubicBezTo>
                    <a:pt x="6143" y="20908"/>
                    <a:pt x="7165" y="20790"/>
                    <a:pt x="8163" y="20673"/>
                  </a:cubicBezTo>
                  <a:cubicBezTo>
                    <a:pt x="11941" y="20241"/>
                    <a:pt x="15682" y="19772"/>
                    <a:pt x="19457" y="19700"/>
                  </a:cubicBezTo>
                  <a:cubicBezTo>
                    <a:pt x="22516" y="19628"/>
                    <a:pt x="25499" y="19125"/>
                    <a:pt x="28521" y="19053"/>
                  </a:cubicBezTo>
                  <a:cubicBezTo>
                    <a:pt x="28702" y="19053"/>
                    <a:pt x="28918" y="18981"/>
                    <a:pt x="29134" y="18981"/>
                  </a:cubicBezTo>
                  <a:cubicBezTo>
                    <a:pt x="31292" y="18802"/>
                    <a:pt x="33378" y="18405"/>
                    <a:pt x="35536" y="18155"/>
                  </a:cubicBezTo>
                  <a:cubicBezTo>
                    <a:pt x="37046" y="18011"/>
                    <a:pt x="38592" y="17939"/>
                    <a:pt x="40102" y="17758"/>
                  </a:cubicBezTo>
                  <a:cubicBezTo>
                    <a:pt x="41901" y="17542"/>
                    <a:pt x="43664" y="17292"/>
                    <a:pt x="45497" y="17220"/>
                  </a:cubicBezTo>
                  <a:cubicBezTo>
                    <a:pt x="46326" y="17182"/>
                    <a:pt x="47152" y="17111"/>
                    <a:pt x="47980" y="16967"/>
                  </a:cubicBezTo>
                  <a:cubicBezTo>
                    <a:pt x="49275" y="16679"/>
                    <a:pt x="50642" y="16463"/>
                    <a:pt x="51971" y="16319"/>
                  </a:cubicBezTo>
                  <a:cubicBezTo>
                    <a:pt x="52584" y="16247"/>
                    <a:pt x="53194" y="16103"/>
                    <a:pt x="53807" y="15960"/>
                  </a:cubicBezTo>
                  <a:cubicBezTo>
                    <a:pt x="54239" y="15853"/>
                    <a:pt x="54489" y="15600"/>
                    <a:pt x="54598" y="15096"/>
                  </a:cubicBezTo>
                  <a:cubicBezTo>
                    <a:pt x="54777" y="14199"/>
                    <a:pt x="54670" y="13298"/>
                    <a:pt x="54633" y="12400"/>
                  </a:cubicBezTo>
                  <a:cubicBezTo>
                    <a:pt x="54633" y="12113"/>
                    <a:pt x="54417" y="11897"/>
                    <a:pt x="54201" y="11715"/>
                  </a:cubicBezTo>
                  <a:cubicBezTo>
                    <a:pt x="53807" y="11321"/>
                    <a:pt x="53338" y="11034"/>
                    <a:pt x="52835" y="10818"/>
                  </a:cubicBezTo>
                  <a:cubicBezTo>
                    <a:pt x="51709" y="10386"/>
                    <a:pt x="50523" y="10201"/>
                    <a:pt x="49362" y="10201"/>
                  </a:cubicBezTo>
                  <a:cubicBezTo>
                    <a:pt x="49261" y="10201"/>
                    <a:pt x="49160" y="10202"/>
                    <a:pt x="49059" y="10205"/>
                  </a:cubicBezTo>
                  <a:cubicBezTo>
                    <a:pt x="46901" y="10314"/>
                    <a:pt x="46830" y="9845"/>
                    <a:pt x="45319" y="12184"/>
                  </a:cubicBezTo>
                  <a:cubicBezTo>
                    <a:pt x="45149" y="12468"/>
                    <a:pt x="44934" y="12706"/>
                    <a:pt x="44640" y="12706"/>
                  </a:cubicBezTo>
                  <a:cubicBezTo>
                    <a:pt x="44561" y="12706"/>
                    <a:pt x="44475" y="12689"/>
                    <a:pt x="44384" y="12651"/>
                  </a:cubicBezTo>
                  <a:cubicBezTo>
                    <a:pt x="43952" y="12472"/>
                    <a:pt x="43952" y="12075"/>
                    <a:pt x="44131" y="11681"/>
                  </a:cubicBezTo>
                  <a:cubicBezTo>
                    <a:pt x="44168" y="11572"/>
                    <a:pt x="44202" y="11465"/>
                    <a:pt x="44240" y="11393"/>
                  </a:cubicBezTo>
                  <a:cubicBezTo>
                    <a:pt x="44490" y="9955"/>
                    <a:pt x="44418" y="8694"/>
                    <a:pt x="43161" y="7725"/>
                  </a:cubicBezTo>
                  <a:cubicBezTo>
                    <a:pt x="42873" y="7509"/>
                    <a:pt x="42657" y="7256"/>
                    <a:pt x="42370" y="7040"/>
                  </a:cubicBezTo>
                  <a:cubicBezTo>
                    <a:pt x="41492" y="6326"/>
                    <a:pt x="40501" y="6022"/>
                    <a:pt x="39417" y="6022"/>
                  </a:cubicBezTo>
                  <a:cubicBezTo>
                    <a:pt x="39299" y="6022"/>
                    <a:pt x="39181" y="6026"/>
                    <a:pt x="39061" y="6033"/>
                  </a:cubicBezTo>
                  <a:cubicBezTo>
                    <a:pt x="38413" y="6033"/>
                    <a:pt x="37838" y="6248"/>
                    <a:pt x="37550" y="6896"/>
                  </a:cubicBezTo>
                  <a:cubicBezTo>
                    <a:pt x="37427" y="7141"/>
                    <a:pt x="37278" y="7309"/>
                    <a:pt x="37037" y="7309"/>
                  </a:cubicBezTo>
                  <a:cubicBezTo>
                    <a:pt x="36995" y="7309"/>
                    <a:pt x="36950" y="7304"/>
                    <a:pt x="36903" y="7293"/>
                  </a:cubicBezTo>
                  <a:cubicBezTo>
                    <a:pt x="36505" y="7184"/>
                    <a:pt x="36434" y="6896"/>
                    <a:pt x="36471" y="6574"/>
                  </a:cubicBezTo>
                  <a:cubicBezTo>
                    <a:pt x="36615" y="5457"/>
                    <a:pt x="36039" y="4703"/>
                    <a:pt x="35283" y="4018"/>
                  </a:cubicBezTo>
                  <a:cubicBezTo>
                    <a:pt x="33484" y="2401"/>
                    <a:pt x="31470" y="1141"/>
                    <a:pt x="29134" y="422"/>
                  </a:cubicBezTo>
                  <a:cubicBezTo>
                    <a:pt x="28189" y="136"/>
                    <a:pt x="27245" y="1"/>
                    <a:pt x="263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Subtitle 2">
            <a:extLst>
              <a:ext uri="{FF2B5EF4-FFF2-40B4-BE49-F238E27FC236}">
                <a16:creationId xmlns:a16="http://schemas.microsoft.com/office/drawing/2014/main" id="{277913E3-DE2D-46E9-A2DD-CF606725840F}"/>
              </a:ext>
            </a:extLst>
          </p:cNvPr>
          <p:cNvSpPr>
            <a:spLocks noGrp="1"/>
          </p:cNvSpPr>
          <p:nvPr>
            <p:ph type="subTitle" idx="5"/>
          </p:nvPr>
        </p:nvSpPr>
        <p:spPr>
          <a:xfrm>
            <a:off x="336089" y="2159794"/>
            <a:ext cx="5523477" cy="334500"/>
          </a:xfrm>
        </p:spPr>
        <p:txBody>
          <a:bodyPr/>
          <a:lstStyle/>
          <a:p>
            <a:r>
              <a:rPr lang="en-US" sz="2800" dirty="0" err="1">
                <a:latin typeface="Times New Roman" panose="02020603050405020304" pitchFamily="18" charset="0"/>
                <a:cs typeface="Times New Roman" panose="02020603050405020304" pitchFamily="18" charset="0"/>
              </a:rPr>
              <a:t>Thầy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nghe</a:t>
            </a:r>
            <a:r>
              <a:rPr lang="en-US" sz="2800" dirty="0">
                <a:latin typeface="Times New Roman" panose="02020603050405020304" pitchFamily="18" charset="0"/>
                <a:cs typeface="Times New Roman" panose="02020603050405020304" pitchFamily="18" charset="0"/>
              </a:rPr>
              <a:t>!</a:t>
            </a:r>
          </a:p>
        </p:txBody>
      </p:sp>
      <p:pic>
        <p:nvPicPr>
          <p:cNvPr id="2" name="Picture 1">
            <a:extLst>
              <a:ext uri="{FF2B5EF4-FFF2-40B4-BE49-F238E27FC236}">
                <a16:creationId xmlns:a16="http://schemas.microsoft.com/office/drawing/2014/main" id="{6CCE91FC-FF1F-98B8-054D-8FE3F4FE1620}"/>
              </a:ext>
            </a:extLst>
          </p:cNvPr>
          <p:cNvPicPr>
            <a:picLocks noChangeAspect="1"/>
          </p:cNvPicPr>
          <p:nvPr/>
        </p:nvPicPr>
        <p:blipFill>
          <a:blip r:embed="rId3"/>
          <a:stretch>
            <a:fillRect/>
          </a:stretch>
        </p:blipFill>
        <p:spPr>
          <a:xfrm>
            <a:off x="288603" y="317349"/>
            <a:ext cx="621846" cy="554784"/>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1330"/>
                                        </p:tgtEl>
                                      </p:cBhvr>
                                    </p:animEffect>
                                    <p:animScale>
                                      <p:cBhvr>
                                        <p:cTn id="7" dur="250" autoRev="1" fill="hold"/>
                                        <p:tgtEl>
                                          <p:spTgt spid="133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28146-1B66-B6F1-AEF9-D3E8F999177C}"/>
              </a:ext>
            </a:extLst>
          </p:cNvPr>
          <p:cNvSpPr>
            <a:spLocks noGrp="1"/>
          </p:cNvSpPr>
          <p:nvPr>
            <p:ph type="title"/>
          </p:nvPr>
        </p:nvSpPr>
        <p:spPr>
          <a:xfrm>
            <a:off x="774864" y="393633"/>
            <a:ext cx="3074760" cy="420720"/>
          </a:xfrm>
        </p:spPr>
        <p:txBody>
          <a:bodyPr/>
          <a:lstStyle/>
          <a:p>
            <a:r>
              <a:rPr lang="vi-VN" sz="1800" b="1" dirty="0">
                <a:solidFill>
                  <a:schemeClr val="tx1">
                    <a:lumMod val="75000"/>
                    <a:lumOff val="25000"/>
                  </a:schemeClr>
                </a:solidFill>
                <a:latin typeface="+mj-lt"/>
              </a:rPr>
              <a:t>2. Tình hình nghiên cứu </a:t>
            </a:r>
            <a:endParaRPr lang="en-US" sz="1800" b="1" dirty="0">
              <a:solidFill>
                <a:schemeClr val="tx1">
                  <a:lumMod val="75000"/>
                  <a:lumOff val="25000"/>
                </a:schemeClr>
              </a:solidFill>
              <a:latin typeface="+mj-lt"/>
            </a:endParaRPr>
          </a:p>
        </p:txBody>
      </p:sp>
      <p:pic>
        <p:nvPicPr>
          <p:cNvPr id="1030" name="Picture 6" descr="Ấn tượng cuốn sách &quot;Lãnh thổ Việt Nam – Lịch sử và pháp lý&quot;">
            <a:extLst>
              <a:ext uri="{FF2B5EF4-FFF2-40B4-BE49-F238E27FC236}">
                <a16:creationId xmlns:a16="http://schemas.microsoft.com/office/drawing/2014/main" id="{BA76B7EC-E2C7-E178-58C3-E8F3ADB7D4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1686" y="2083809"/>
            <a:ext cx="1869020" cy="208128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EEEC01B-A1D9-D37D-959B-F000C4187B09}"/>
              </a:ext>
            </a:extLst>
          </p:cNvPr>
          <p:cNvSpPr txBox="1"/>
          <p:nvPr/>
        </p:nvSpPr>
        <p:spPr>
          <a:xfrm>
            <a:off x="1670307" y="4259537"/>
            <a:ext cx="2194560" cy="584775"/>
          </a:xfrm>
          <a:prstGeom prst="rect">
            <a:avLst/>
          </a:prstGeom>
          <a:noFill/>
        </p:spPr>
        <p:txBody>
          <a:bodyPr wrap="square" rtlCol="0">
            <a:spAutoFit/>
          </a:bodyPr>
          <a:lstStyle/>
          <a:p>
            <a:r>
              <a:rPr lang="vi-VN" sz="9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Sách “Lãnh thổ Việt Nam Lịch Sử &amp; Pháp Lý”</a:t>
            </a:r>
            <a:r>
              <a:rPr lang="en-US" sz="9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9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biên</a:t>
            </a:r>
            <a:r>
              <a:rPr lang="en-US" sz="9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9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soạn</a:t>
            </a:r>
            <a:r>
              <a:rPr lang="en-US" sz="9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9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năm</a:t>
            </a:r>
            <a:r>
              <a:rPr lang="en-US" sz="9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2021</a:t>
            </a:r>
            <a:endParaRPr lang="en-US" sz="900" dirty="0">
              <a:effectLst/>
              <a:latin typeface="Calibri" panose="020F0502020204030204" pitchFamily="34" charset="0"/>
              <a:cs typeface="Times New Roman" panose="02020603050405020304" pitchFamily="18" charset="0"/>
            </a:endParaRPr>
          </a:p>
          <a:p>
            <a:endParaRPr lang="en-US" dirty="0"/>
          </a:p>
        </p:txBody>
      </p:sp>
      <p:sp>
        <p:nvSpPr>
          <p:cNvPr id="4" name="TextBox 3">
            <a:extLst>
              <a:ext uri="{FF2B5EF4-FFF2-40B4-BE49-F238E27FC236}">
                <a16:creationId xmlns:a16="http://schemas.microsoft.com/office/drawing/2014/main" id="{E8FEE35C-8855-04CD-F876-3B4FA300E332}"/>
              </a:ext>
            </a:extLst>
          </p:cNvPr>
          <p:cNvSpPr txBox="1"/>
          <p:nvPr/>
        </p:nvSpPr>
        <p:spPr>
          <a:xfrm>
            <a:off x="856514" y="808664"/>
            <a:ext cx="7973720" cy="1538883"/>
          </a:xfrm>
          <a:prstGeom prst="rect">
            <a:avLst/>
          </a:prstGeom>
          <a:noFill/>
        </p:spPr>
        <p:txBody>
          <a:bodyPr wrap="square" rtlCol="0">
            <a:spAutoFit/>
          </a:bodyPr>
          <a:lstStyle/>
          <a:p>
            <a:pPr algn="just"/>
            <a:r>
              <a:rPr lang="vi-VN" sz="2000" kern="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Bảo vệ chủ quyền biển đảo là nhiệm vụ trọng yếu trong chiến lược bảo vệ Tổ quốc Việt Nam xã hội chủ nghĩa. Đó là một vấn đề lớn có ý nghĩa lý luận, thực tiễn sâu sắc</a:t>
            </a:r>
          </a:p>
          <a:p>
            <a:pPr algn="just"/>
            <a:r>
              <a:rPr lang="vi-VN" sz="2000" spc="-10" dirty="0">
                <a:latin typeface="Times New Roman" panose="02020603050405020304" pitchFamily="18" charset="0"/>
                <a:ea typeface="Calibri" panose="020F0502020204030204" pitchFamily="34" charset="0"/>
                <a:cs typeface="Times New Roman" panose="02020603050405020304" pitchFamily="18" charset="0"/>
              </a:rPr>
              <a:t>=&gt;</a:t>
            </a:r>
            <a:r>
              <a:rPr lang="vi-VN" sz="2000" kern="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spc="-10" dirty="0">
                <a:latin typeface="Times New Roman" panose="02020603050405020304" pitchFamily="18" charset="0"/>
                <a:ea typeface="Calibri" panose="020F0502020204030204" pitchFamily="34" charset="0"/>
                <a:cs typeface="Times New Roman" panose="02020603050405020304" pitchFamily="18" charset="0"/>
              </a:rPr>
              <a:t>Đ</a:t>
            </a:r>
            <a:r>
              <a:rPr lang="vi-VN" sz="2000" kern="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ã và đang thu hút sự quan tâm của nhiều nhà nghiên cứu</a:t>
            </a:r>
            <a:endParaRPr lang="vi-VN" sz="2000" dirty="0">
              <a:effectLst/>
              <a:latin typeface="Calibri" panose="020F0502020204030204" pitchFamily="34" charset="0"/>
              <a:cs typeface="Times New Roman" panose="02020603050405020304" pitchFamily="18" charset="0"/>
            </a:endParaRPr>
          </a:p>
          <a:p>
            <a:pPr algn="just"/>
            <a:endParaRPr lang="en-US" dirty="0"/>
          </a:p>
        </p:txBody>
      </p:sp>
      <p:pic>
        <p:nvPicPr>
          <p:cNvPr id="5" name="Picture 4">
            <a:extLst>
              <a:ext uri="{FF2B5EF4-FFF2-40B4-BE49-F238E27FC236}">
                <a16:creationId xmlns:a16="http://schemas.microsoft.com/office/drawing/2014/main" id="{5DF49172-DA22-197F-C998-4CFC54427109}"/>
              </a:ext>
            </a:extLst>
          </p:cNvPr>
          <p:cNvPicPr>
            <a:picLocks noChangeAspect="1"/>
          </p:cNvPicPr>
          <p:nvPr/>
        </p:nvPicPr>
        <p:blipFill>
          <a:blip r:embed="rId3"/>
          <a:stretch>
            <a:fillRect/>
          </a:stretch>
        </p:blipFill>
        <p:spPr>
          <a:xfrm>
            <a:off x="240765" y="229578"/>
            <a:ext cx="615749" cy="554784"/>
          </a:xfrm>
          <a:prstGeom prst="rect">
            <a:avLst/>
          </a:prstGeom>
        </p:spPr>
      </p:pic>
      <p:pic>
        <p:nvPicPr>
          <p:cNvPr id="1032" name="Picture 8" descr="Nam Can Tho university catalog › Chi tiết tài liệu: Sự kiện giàn khoan hải  dương 981 và tham vọng của Trung Quốc độc chiếm biển Đông">
            <a:extLst>
              <a:ext uri="{FF2B5EF4-FFF2-40B4-BE49-F238E27FC236}">
                <a16:creationId xmlns:a16="http://schemas.microsoft.com/office/drawing/2014/main" id="{25F5253F-2D9D-4815-6E77-F4DE3E550F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274" y="2125821"/>
            <a:ext cx="1725961" cy="206357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8183D3B-1E38-1AFD-C1D2-635F85CFBECD}"/>
              </a:ext>
            </a:extLst>
          </p:cNvPr>
          <p:cNvSpPr txBox="1"/>
          <p:nvPr/>
        </p:nvSpPr>
        <p:spPr>
          <a:xfrm>
            <a:off x="5508556" y="4189393"/>
            <a:ext cx="2194560" cy="954107"/>
          </a:xfrm>
          <a:prstGeom prst="rect">
            <a:avLst/>
          </a:prstGeom>
          <a:noFill/>
        </p:spPr>
        <p:txBody>
          <a:bodyPr wrap="square" rtlCol="0">
            <a:spAutoFit/>
          </a:bodyPr>
          <a:lstStyle/>
          <a:p>
            <a:r>
              <a:rPr lang="vi-VN" sz="1050" dirty="0">
                <a:latin typeface="+mj-lt"/>
              </a:rPr>
              <a:t>Sách “</a:t>
            </a:r>
            <a:r>
              <a:rPr lang="vi-VN" sz="1050" b="0" dirty="0">
                <a:solidFill>
                  <a:srgbClr val="000000"/>
                </a:solidFill>
                <a:effectLst/>
                <a:latin typeface="+mj-lt"/>
                <a:ea typeface="Calibri" panose="020F0502020204030204" pitchFamily="34" charset="0"/>
                <a:cs typeface="Times New Roman" panose="02020603050405020304" pitchFamily="18" charset="0"/>
              </a:rPr>
              <a:t>Sự kiện giàn khoan Hải Dương 981 và tham vọng của Trung Quốc độc chiếm Biển Đông” phát hành năm 2015</a:t>
            </a:r>
            <a:endParaRPr lang="vi-VN" sz="1050" dirty="0">
              <a:effectLst/>
              <a:latin typeface="+mj-lt"/>
              <a:cs typeface="Times New Roman" panose="02020603050405020304" pitchFamily="18" charset="0"/>
            </a:endParaRPr>
          </a:p>
          <a:p>
            <a:endParaRPr lang="en-US" dirty="0"/>
          </a:p>
        </p:txBody>
      </p:sp>
    </p:spTree>
    <p:extLst>
      <p:ext uri="{BB962C8B-B14F-4D97-AF65-F5344CB8AC3E}">
        <p14:creationId xmlns:p14="http://schemas.microsoft.com/office/powerpoint/2010/main" val="3115499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1" name="Google Shape;491;p46"/>
          <p:cNvSpPr txBox="1">
            <a:spLocks noGrp="1"/>
          </p:cNvSpPr>
          <p:nvPr>
            <p:ph type="title"/>
          </p:nvPr>
        </p:nvSpPr>
        <p:spPr>
          <a:xfrm>
            <a:off x="908470" y="478668"/>
            <a:ext cx="4037162" cy="37290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GB" sz="1800" b="1" dirty="0">
                <a:solidFill>
                  <a:schemeClr val="tx1">
                    <a:lumMod val="75000"/>
                    <a:lumOff val="25000"/>
                  </a:schemeClr>
                </a:solidFill>
                <a:latin typeface="Times New Roman" panose="02020603050405020304" pitchFamily="18" charset="0"/>
                <a:cs typeface="Times New Roman" panose="02020603050405020304" pitchFamily="18" charset="0"/>
              </a:rPr>
              <a:t>3. </a:t>
            </a:r>
            <a:r>
              <a:rPr lang="vi-VN" sz="1800" b="1" dirty="0">
                <a:solidFill>
                  <a:schemeClr val="tx1">
                    <a:lumMod val="75000"/>
                    <a:lumOff val="25000"/>
                  </a:schemeClr>
                </a:solidFill>
                <a:latin typeface="Times New Roman" panose="02020603050405020304" pitchFamily="18" charset="0"/>
                <a:cs typeface="Times New Roman" panose="02020603050405020304" pitchFamily="18" charset="0"/>
              </a:rPr>
              <a:t>Mục đích và nhiệm vụ nghiên cứu</a:t>
            </a:r>
            <a:br>
              <a:rPr lang="vi-VN" b="1" dirty="0">
                <a:latin typeface="Bahnschrift SemiLight" panose="020B0502040204020203" pitchFamily="34" charset="0"/>
              </a:rPr>
            </a:br>
            <a:endParaRPr lang="en-US" b="1" dirty="0">
              <a:latin typeface="Bahnschrift SemiLight" panose="020B0502040204020203" pitchFamily="34" charset="0"/>
            </a:endParaRPr>
          </a:p>
        </p:txBody>
      </p:sp>
      <p:sp>
        <p:nvSpPr>
          <p:cNvPr id="4" name="TextBox 3">
            <a:extLst>
              <a:ext uri="{FF2B5EF4-FFF2-40B4-BE49-F238E27FC236}">
                <a16:creationId xmlns:a16="http://schemas.microsoft.com/office/drawing/2014/main" id="{F178A178-F9EF-B830-73B9-0903783D9535}"/>
              </a:ext>
            </a:extLst>
          </p:cNvPr>
          <p:cNvSpPr txBox="1"/>
          <p:nvPr/>
        </p:nvSpPr>
        <p:spPr>
          <a:xfrm>
            <a:off x="1097349" y="965868"/>
            <a:ext cx="7562556" cy="1723549"/>
          </a:xfrm>
          <a:prstGeom prst="rect">
            <a:avLst/>
          </a:prstGeom>
          <a:noFill/>
        </p:spPr>
        <p:txBody>
          <a:bodyPr wrap="square" rtlCol="0">
            <a:spAutoFit/>
          </a:bodyPr>
          <a:lstStyle/>
          <a:p>
            <a:pPr algn="just"/>
            <a:r>
              <a:rPr lang="vi-VN" sz="1600" b="1" dirty="0">
                <a:latin typeface="+mj-lt"/>
              </a:rPr>
              <a:t>3.1 Mục đích nghiên cứu</a:t>
            </a:r>
          </a:p>
          <a:p>
            <a:pPr marL="285750" indent="-285750" algn="just">
              <a:buFontTx/>
              <a:buChar char="-"/>
            </a:pPr>
            <a:r>
              <a:rPr lang="en-US" sz="1800" dirty="0" err="1">
                <a:latin typeface="Times New Roman" panose="02020603050405020304" pitchFamily="18" charset="0"/>
                <a:cs typeface="Times New Roman" panose="02020603050405020304" pitchFamily="18" charset="0"/>
              </a:rPr>
              <a:t>Đề</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tài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sâu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vào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việc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phân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tích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và</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làm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rõ</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sự</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lãnh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đạo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của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Đảng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Cộng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sản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Việt</a:t>
            </a:r>
            <a:r>
              <a:rPr lang="en-US" sz="1800" dirty="0">
                <a:latin typeface="Times New Roman" panose="02020603050405020304" pitchFamily="18" charset="0"/>
                <a:cs typeface="Times New Roman" panose="02020603050405020304" pitchFamily="18" charset="0"/>
              </a:rPr>
              <a:t> Nam </a:t>
            </a:r>
            <a:r>
              <a:rPr lang="en-US" sz="1800" dirty="0" err="1">
                <a:latin typeface="Times New Roman" panose="02020603050405020304" pitchFamily="18" charset="0"/>
                <a:cs typeface="Times New Roman" panose="02020603050405020304" pitchFamily="18" charset="0"/>
              </a:rPr>
              <a:t>trong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việc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bảo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vệ</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chủ</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quyền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biển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đảo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Tổ</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quốc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từ</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năm</a:t>
            </a:r>
            <a:r>
              <a:rPr lang="en-US" sz="1800" dirty="0">
                <a:latin typeface="Times New Roman" panose="02020603050405020304" pitchFamily="18" charset="0"/>
                <a:cs typeface="Times New Roman" panose="02020603050405020304" pitchFamily="18" charset="0"/>
              </a:rPr>
              <a:t> 2016 </a:t>
            </a:r>
            <a:r>
              <a:rPr lang="en-US" sz="1800" dirty="0" err="1">
                <a:latin typeface="Times New Roman" panose="02020603050405020304" pitchFamily="18" charset="0"/>
                <a:cs typeface="Times New Roman" panose="02020603050405020304" pitchFamily="18" charset="0"/>
              </a:rPr>
              <a:t>đến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năm</a:t>
            </a:r>
            <a:r>
              <a:rPr lang="en-US" sz="1800" dirty="0">
                <a:latin typeface="Times New Roman" panose="02020603050405020304" pitchFamily="18" charset="0"/>
                <a:cs typeface="Times New Roman" panose="02020603050405020304" pitchFamily="18" charset="0"/>
              </a:rPr>
              <a:t> 2023.</a:t>
            </a:r>
            <a:endParaRPr lang="vi-VN" sz="1800" dirty="0">
              <a:latin typeface="Times New Roman" panose="02020603050405020304" pitchFamily="18" charset="0"/>
              <a:cs typeface="Times New Roman" panose="02020603050405020304" pitchFamily="18" charset="0"/>
            </a:endParaRPr>
          </a:p>
          <a:p>
            <a:pPr marL="285750" indent="-285750" algn="just">
              <a:buFontTx/>
              <a:buChar char="-"/>
            </a:pPr>
            <a:r>
              <a:rPr lang="vi-VN" sz="1800" dirty="0">
                <a:latin typeface="Times New Roman" panose="02020603050405020304" pitchFamily="18" charset="0"/>
                <a:cs typeface="Times New Roman" panose="02020603050405020304" pitchFamily="18" charset="0"/>
              </a:rPr>
              <a:t>Đánh giá các thành tựu, hạn chế và rút ra kinh nghiệm quý báu trong công tác bảo vệ chủ quyền biển đảo trong giai đoạn mới</a:t>
            </a:r>
          </a:p>
        </p:txBody>
      </p:sp>
      <p:sp>
        <p:nvSpPr>
          <p:cNvPr id="18" name="TextBox 17">
            <a:extLst>
              <a:ext uri="{FF2B5EF4-FFF2-40B4-BE49-F238E27FC236}">
                <a16:creationId xmlns:a16="http://schemas.microsoft.com/office/drawing/2014/main" id="{08EE4721-3EF2-3480-8F16-81D21DD257C0}"/>
              </a:ext>
            </a:extLst>
          </p:cNvPr>
          <p:cNvSpPr txBox="1"/>
          <p:nvPr/>
        </p:nvSpPr>
        <p:spPr>
          <a:xfrm>
            <a:off x="971843" y="2689417"/>
            <a:ext cx="7562557" cy="2000548"/>
          </a:xfrm>
          <a:prstGeom prst="rect">
            <a:avLst/>
          </a:prstGeom>
          <a:noFill/>
        </p:spPr>
        <p:txBody>
          <a:bodyPr wrap="square" rtlCol="0">
            <a:spAutoFit/>
          </a:bodyPr>
          <a:lstStyle/>
          <a:p>
            <a:pPr algn="just"/>
            <a:r>
              <a:rPr lang="vi-VN" sz="1600" b="1" dirty="0">
                <a:latin typeface="+mj-lt"/>
              </a:rPr>
              <a:t>3.2 Nhiệm vụ nghiên cứu</a:t>
            </a:r>
          </a:p>
          <a:p>
            <a:pPr marL="285750" indent="-285750" algn="just">
              <a:buFontTx/>
              <a:buChar char="-"/>
            </a:pPr>
            <a:r>
              <a:rPr lang="vi-VN" sz="1800" dirty="0">
                <a:latin typeface="+mj-lt"/>
              </a:rPr>
              <a:t>Làm rõ tính tất yếu phải bảo vệ chủ quyền biển đảo trong sự nghiệm xây dựng bảo vệ Tổ quốc thời kỳ đổi mới</a:t>
            </a:r>
          </a:p>
          <a:p>
            <a:pPr marL="285750" indent="-285750" algn="just">
              <a:buFontTx/>
              <a:buChar char="-"/>
            </a:pPr>
            <a:r>
              <a:rPr lang="vi-VN" sz="1800" dirty="0">
                <a:latin typeface="+mj-lt"/>
              </a:rPr>
              <a:t>Phân tích, luận giải chủ trương và sự chỉ đạo của Đảng về bảo vệ chủ quyền biển đảo Tổ quốc từ năm 2016 đến năm 2023</a:t>
            </a:r>
          </a:p>
          <a:p>
            <a:pPr marL="285750" indent="-285750" algn="just">
              <a:buFontTx/>
              <a:buChar char="-"/>
            </a:pPr>
            <a:r>
              <a:rPr lang="vi-VN" sz="1800" dirty="0">
                <a:latin typeface="+mj-lt"/>
              </a:rPr>
              <a:t>Nhận xét thành tựu hạn chế, nguyên nhân và rút ra một số kinh nghiệm thực tiễn của Đảng lãnh đạo thực hiện bảo vệ chủ quyền biển đảo Tổ quốc</a:t>
            </a:r>
          </a:p>
        </p:txBody>
      </p:sp>
      <p:pic>
        <p:nvPicPr>
          <p:cNvPr id="19" name="Picture 18">
            <a:extLst>
              <a:ext uri="{FF2B5EF4-FFF2-40B4-BE49-F238E27FC236}">
                <a16:creationId xmlns:a16="http://schemas.microsoft.com/office/drawing/2014/main" id="{F3831C8F-6A5C-98E3-0BB5-6FF723295684}"/>
              </a:ext>
            </a:extLst>
          </p:cNvPr>
          <p:cNvPicPr>
            <a:picLocks noChangeAspect="1"/>
          </p:cNvPicPr>
          <p:nvPr/>
        </p:nvPicPr>
        <p:blipFill>
          <a:blip r:embed="rId3"/>
          <a:stretch>
            <a:fillRect/>
          </a:stretch>
        </p:blipFill>
        <p:spPr>
          <a:xfrm>
            <a:off x="193902" y="157959"/>
            <a:ext cx="621846" cy="554784"/>
          </a:xfrm>
          <a:prstGeom prst="rect">
            <a:avLst/>
          </a:prstGeom>
        </p:spPr>
      </p:pic>
      <p:pic>
        <p:nvPicPr>
          <p:cNvPr id="20" name="Picture 19">
            <a:extLst>
              <a:ext uri="{FF2B5EF4-FFF2-40B4-BE49-F238E27FC236}">
                <a16:creationId xmlns:a16="http://schemas.microsoft.com/office/drawing/2014/main" id="{A7F4BABC-BEC9-7CB2-BA0D-CCFB584E51AE}"/>
              </a:ext>
            </a:extLst>
          </p:cNvPr>
          <p:cNvPicPr>
            <a:picLocks noChangeAspect="1"/>
          </p:cNvPicPr>
          <p:nvPr/>
        </p:nvPicPr>
        <p:blipFill>
          <a:blip r:embed="rId4"/>
          <a:stretch>
            <a:fillRect/>
          </a:stretch>
        </p:blipFill>
        <p:spPr>
          <a:xfrm>
            <a:off x="8075633" y="3976446"/>
            <a:ext cx="993734" cy="402371"/>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58BF8C1E-B530-6BB0-C23A-E727EBFA1719}"/>
              </a:ext>
            </a:extLst>
          </p:cNvPr>
          <p:cNvSpPr>
            <a:spLocks noGrp="1"/>
          </p:cNvSpPr>
          <p:nvPr>
            <p:ph type="subTitle" idx="1"/>
          </p:nvPr>
        </p:nvSpPr>
        <p:spPr>
          <a:xfrm>
            <a:off x="1039572" y="484312"/>
            <a:ext cx="4010026" cy="372900"/>
          </a:xfrm>
        </p:spPr>
        <p:txBody>
          <a:bodyPr/>
          <a:lstStyle/>
          <a:p>
            <a:r>
              <a:rPr lang="vi-VN" b="1" dirty="0">
                <a:solidFill>
                  <a:schemeClr val="tx1">
                    <a:lumMod val="75000"/>
                    <a:lumOff val="25000"/>
                  </a:schemeClr>
                </a:solidFill>
                <a:latin typeface="+mj-lt"/>
              </a:rPr>
              <a:t>4. Đối tượng và phạm vi nghiên cứu </a:t>
            </a:r>
          </a:p>
          <a:p>
            <a:endParaRPr lang="en-US" dirty="0"/>
          </a:p>
        </p:txBody>
      </p:sp>
      <p:sp>
        <p:nvSpPr>
          <p:cNvPr id="7" name="TextBox 6">
            <a:extLst>
              <a:ext uri="{FF2B5EF4-FFF2-40B4-BE49-F238E27FC236}">
                <a16:creationId xmlns:a16="http://schemas.microsoft.com/office/drawing/2014/main" id="{FD0BEE93-F7A6-EB62-B607-7FFD457C5BF5}"/>
              </a:ext>
            </a:extLst>
          </p:cNvPr>
          <p:cNvSpPr txBox="1"/>
          <p:nvPr/>
        </p:nvSpPr>
        <p:spPr>
          <a:xfrm>
            <a:off x="1208720" y="1062616"/>
            <a:ext cx="7617812" cy="1169551"/>
          </a:xfrm>
          <a:prstGeom prst="rect">
            <a:avLst/>
          </a:prstGeom>
          <a:noFill/>
        </p:spPr>
        <p:txBody>
          <a:bodyPr wrap="square" rtlCol="0">
            <a:spAutoFit/>
          </a:bodyPr>
          <a:lstStyle/>
          <a:p>
            <a:pPr algn="just"/>
            <a:r>
              <a:rPr lang="vi-VN" sz="1600" b="1" dirty="0">
                <a:latin typeface="Times New Roman" panose="02020603050405020304" pitchFamily="18" charset="0"/>
                <a:cs typeface="Times New Roman" panose="02020603050405020304" pitchFamily="18" charset="0"/>
              </a:rPr>
              <a:t>4.1 Đối tượng nghiên cứu của đề tài</a:t>
            </a:r>
          </a:p>
          <a:p>
            <a:pPr algn="just"/>
            <a:r>
              <a:rPr lang="vi-VN" sz="1800" dirty="0">
                <a:latin typeface="+mj-lt"/>
              </a:rPr>
              <a:t>- Đó là chủ trương và sự chỉ đạo của Đảng Cộng sản Việt Nam đối với việc thực hiện nhiệm vụ bảo vệ chủ quyền biển đảo của Tổ quốc từ năm 2016 đến năm 2023.</a:t>
            </a:r>
            <a:endParaRPr lang="en-US" sz="1800" dirty="0">
              <a:latin typeface="+mj-lt"/>
            </a:endParaRPr>
          </a:p>
        </p:txBody>
      </p:sp>
      <p:sp>
        <p:nvSpPr>
          <p:cNvPr id="8" name="TextBox 7">
            <a:extLst>
              <a:ext uri="{FF2B5EF4-FFF2-40B4-BE49-F238E27FC236}">
                <a16:creationId xmlns:a16="http://schemas.microsoft.com/office/drawing/2014/main" id="{CD52BC9E-C461-955E-B9D1-E9DFBE1F224C}"/>
              </a:ext>
            </a:extLst>
          </p:cNvPr>
          <p:cNvSpPr txBox="1"/>
          <p:nvPr/>
        </p:nvSpPr>
        <p:spPr>
          <a:xfrm>
            <a:off x="1208719" y="2232167"/>
            <a:ext cx="7528165" cy="1723549"/>
          </a:xfrm>
          <a:prstGeom prst="rect">
            <a:avLst/>
          </a:prstGeom>
          <a:noFill/>
        </p:spPr>
        <p:txBody>
          <a:bodyPr wrap="square" rtlCol="0">
            <a:spAutoFit/>
          </a:bodyPr>
          <a:lstStyle/>
          <a:p>
            <a:r>
              <a:rPr lang="vi-VN" sz="1600" b="1" dirty="0">
                <a:latin typeface="Times New Roman" panose="02020603050405020304" pitchFamily="18" charset="0"/>
                <a:cs typeface="Times New Roman" panose="02020603050405020304" pitchFamily="18" charset="0"/>
              </a:rPr>
              <a:t>4.2 Phạm vi nghiên cứu </a:t>
            </a:r>
          </a:p>
          <a:p>
            <a:r>
              <a:rPr lang="vi-VN" dirty="0">
                <a:latin typeface="Times New Roman" panose="02020603050405020304" pitchFamily="18" charset="0"/>
                <a:cs typeface="Times New Roman" panose="02020603050405020304" pitchFamily="18" charset="0"/>
              </a:rPr>
              <a:t>-    </a:t>
            </a:r>
            <a:r>
              <a:rPr lang="vi-VN" sz="1800" dirty="0">
                <a:latin typeface="Times New Roman" panose="02020603050405020304" pitchFamily="18" charset="0"/>
                <a:cs typeface="Times New Roman" panose="02020603050405020304" pitchFamily="18" charset="0"/>
              </a:rPr>
              <a:t>Bảo vệ chủ quyền biển đảo Tổ quốc theo tư duy mới của Đảng có nội hàm rộng, bao gồm nhiều vấn đề liên quan đến chủ quyền, quyền chủ quyền</a:t>
            </a:r>
          </a:p>
          <a:p>
            <a:r>
              <a:rPr lang="en-US" sz="1800" dirty="0">
                <a:latin typeface="Times New Roman" panose="02020603050405020304" pitchFamily="18" charset="0"/>
                <a:cs typeface="Times New Roman" panose="02020603050405020304" pitchFamily="18" charset="0"/>
              </a:rPr>
              <a:t>-</a:t>
            </a:r>
            <a:r>
              <a:rPr lang="vi-VN" sz="18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Về</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thời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gian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Đề</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tài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nghiên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cứu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quá</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trình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Đảng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Cộng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sản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Việt</a:t>
            </a:r>
            <a:r>
              <a:rPr lang="en-US" sz="1800" dirty="0">
                <a:latin typeface="Times New Roman" panose="02020603050405020304" pitchFamily="18" charset="0"/>
                <a:cs typeface="Times New Roman" panose="02020603050405020304" pitchFamily="18" charset="0"/>
              </a:rPr>
              <a:t> Nam </a:t>
            </a:r>
            <a:r>
              <a:rPr lang="en-US" sz="1800" dirty="0" err="1">
                <a:latin typeface="Times New Roman" panose="02020603050405020304" pitchFamily="18" charset="0"/>
                <a:cs typeface="Times New Roman" panose="02020603050405020304" pitchFamily="18" charset="0"/>
              </a:rPr>
              <a:t>lãnh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đạo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bảo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vệ</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chủ</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quyền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biển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đảo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trong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tình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hình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mới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từ</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năm</a:t>
            </a:r>
            <a:r>
              <a:rPr lang="en-US" sz="1800" dirty="0">
                <a:latin typeface="Times New Roman" panose="02020603050405020304" pitchFamily="18" charset="0"/>
                <a:cs typeface="Times New Roman" panose="02020603050405020304" pitchFamily="18" charset="0"/>
              </a:rPr>
              <a:t> 2016 </a:t>
            </a:r>
            <a:r>
              <a:rPr lang="en-US" sz="1800" dirty="0" err="1">
                <a:latin typeface="Times New Roman" panose="02020603050405020304" pitchFamily="18" charset="0"/>
                <a:cs typeface="Times New Roman" panose="02020603050405020304" pitchFamily="18" charset="0"/>
              </a:rPr>
              <a:t>đến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năm</a:t>
            </a:r>
            <a:r>
              <a:rPr lang="en-US" sz="1800" dirty="0">
                <a:latin typeface="Times New Roman" panose="02020603050405020304" pitchFamily="18" charset="0"/>
                <a:cs typeface="Times New Roman" panose="02020603050405020304" pitchFamily="18" charset="0"/>
              </a:rPr>
              <a:t> 2023).</a:t>
            </a:r>
          </a:p>
          <a:p>
            <a:r>
              <a:rPr lang="en-US" sz="1800" dirty="0">
                <a:latin typeface="Times New Roman" panose="02020603050405020304" pitchFamily="18" charset="0"/>
                <a:cs typeface="Times New Roman" panose="02020603050405020304" pitchFamily="18" charset="0"/>
              </a:rPr>
              <a:t>-</a:t>
            </a:r>
            <a:r>
              <a:rPr lang="vi-VN" sz="18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Về</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không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gian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Trên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lãnh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thổ</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biển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đảo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của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Tổ</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Quốc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Việt</a:t>
            </a:r>
            <a:r>
              <a:rPr lang="en-US" sz="1800" dirty="0">
                <a:latin typeface="Times New Roman" panose="02020603050405020304" pitchFamily="18" charset="0"/>
                <a:cs typeface="Times New Roman" panose="02020603050405020304" pitchFamily="18" charset="0"/>
              </a:rPr>
              <a:t> Nam.</a:t>
            </a:r>
          </a:p>
        </p:txBody>
      </p:sp>
      <p:pic>
        <p:nvPicPr>
          <p:cNvPr id="9" name="Picture 8">
            <a:extLst>
              <a:ext uri="{FF2B5EF4-FFF2-40B4-BE49-F238E27FC236}">
                <a16:creationId xmlns:a16="http://schemas.microsoft.com/office/drawing/2014/main" id="{45C6DCF9-F5D7-ED00-5E56-545AA82B5E8B}"/>
              </a:ext>
            </a:extLst>
          </p:cNvPr>
          <p:cNvPicPr>
            <a:picLocks noChangeAspect="1"/>
          </p:cNvPicPr>
          <p:nvPr/>
        </p:nvPicPr>
        <p:blipFill>
          <a:blip r:embed="rId2"/>
          <a:stretch>
            <a:fillRect/>
          </a:stretch>
        </p:blipFill>
        <p:spPr>
          <a:xfrm>
            <a:off x="286995" y="302428"/>
            <a:ext cx="621846" cy="554784"/>
          </a:xfrm>
          <a:prstGeom prst="rect">
            <a:avLst/>
          </a:prstGeom>
        </p:spPr>
      </p:pic>
    </p:spTree>
    <p:extLst>
      <p:ext uri="{BB962C8B-B14F-4D97-AF65-F5344CB8AC3E}">
        <p14:creationId xmlns:p14="http://schemas.microsoft.com/office/powerpoint/2010/main" val="2381452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500"/>
                                        <p:tgtEl>
                                          <p:spTgt spid="8">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fade">
                                      <p:cBhvr>
                                        <p:cTn id="18" dur="500"/>
                                        <p:tgtEl>
                                          <p:spTgt spid="8">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fade">
                                      <p:cBhvr>
                                        <p:cTn id="21"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grpSp>
        <p:nvGrpSpPr>
          <p:cNvPr id="416" name="Google Shape;416;p44"/>
          <p:cNvGrpSpPr/>
          <p:nvPr/>
        </p:nvGrpSpPr>
        <p:grpSpPr>
          <a:xfrm>
            <a:off x="1861496" y="3730308"/>
            <a:ext cx="1476735" cy="1232177"/>
            <a:chOff x="-8697450" y="1120125"/>
            <a:chExt cx="3833060" cy="5259074"/>
          </a:xfrm>
        </p:grpSpPr>
        <p:sp>
          <p:nvSpPr>
            <p:cNvPr id="417" name="Google Shape;417;p44"/>
            <p:cNvSpPr/>
            <p:nvPr/>
          </p:nvSpPr>
          <p:spPr>
            <a:xfrm>
              <a:off x="-8697450" y="1120125"/>
              <a:ext cx="3833060" cy="5259074"/>
            </a:xfrm>
            <a:custGeom>
              <a:avLst/>
              <a:gdLst/>
              <a:ahLst/>
              <a:cxnLst/>
              <a:rect l="l" t="t" r="r" b="b"/>
              <a:pathLst>
                <a:path w="25971" h="35633" extrusionOk="0">
                  <a:moveTo>
                    <a:pt x="12883" y="6218"/>
                  </a:moveTo>
                  <a:cubicBezTo>
                    <a:pt x="14336" y="6014"/>
                    <a:pt x="15750" y="6069"/>
                    <a:pt x="17146" y="6330"/>
                  </a:cubicBezTo>
                  <a:cubicBezTo>
                    <a:pt x="18896" y="6665"/>
                    <a:pt x="20460" y="7429"/>
                    <a:pt x="21820" y="8564"/>
                  </a:cubicBezTo>
                  <a:cubicBezTo>
                    <a:pt x="22639" y="9254"/>
                    <a:pt x="23421" y="9961"/>
                    <a:pt x="24071" y="10798"/>
                  </a:cubicBezTo>
                  <a:cubicBezTo>
                    <a:pt x="25337" y="12474"/>
                    <a:pt x="25933" y="14335"/>
                    <a:pt x="25970" y="16420"/>
                  </a:cubicBezTo>
                  <a:cubicBezTo>
                    <a:pt x="25970" y="17668"/>
                    <a:pt x="25804" y="18878"/>
                    <a:pt x="25449" y="20051"/>
                  </a:cubicBezTo>
                  <a:cubicBezTo>
                    <a:pt x="25226" y="20759"/>
                    <a:pt x="25077" y="21466"/>
                    <a:pt x="24910" y="22174"/>
                  </a:cubicBezTo>
                  <a:cubicBezTo>
                    <a:pt x="24835" y="22397"/>
                    <a:pt x="24761" y="22601"/>
                    <a:pt x="24687" y="22862"/>
                  </a:cubicBezTo>
                  <a:cubicBezTo>
                    <a:pt x="23997" y="22620"/>
                    <a:pt x="23327" y="22378"/>
                    <a:pt x="22676" y="22154"/>
                  </a:cubicBezTo>
                  <a:cubicBezTo>
                    <a:pt x="22247" y="22005"/>
                    <a:pt x="21820" y="21894"/>
                    <a:pt x="21410" y="21764"/>
                  </a:cubicBezTo>
                  <a:cubicBezTo>
                    <a:pt x="20944" y="21633"/>
                    <a:pt x="20534" y="21690"/>
                    <a:pt x="20236" y="22136"/>
                  </a:cubicBezTo>
                  <a:cubicBezTo>
                    <a:pt x="20013" y="22489"/>
                    <a:pt x="19603" y="22769"/>
                    <a:pt x="19511" y="23142"/>
                  </a:cubicBezTo>
                  <a:cubicBezTo>
                    <a:pt x="19417" y="23477"/>
                    <a:pt x="19623" y="23924"/>
                    <a:pt x="19715" y="24296"/>
                  </a:cubicBezTo>
                  <a:cubicBezTo>
                    <a:pt x="20032" y="25487"/>
                    <a:pt x="20385" y="26660"/>
                    <a:pt x="20683" y="27851"/>
                  </a:cubicBezTo>
                  <a:cubicBezTo>
                    <a:pt x="20832" y="28521"/>
                    <a:pt x="20907" y="29211"/>
                    <a:pt x="21018" y="29899"/>
                  </a:cubicBezTo>
                  <a:cubicBezTo>
                    <a:pt x="21075" y="30216"/>
                    <a:pt x="20981" y="30588"/>
                    <a:pt x="21373" y="30812"/>
                  </a:cubicBezTo>
                  <a:cubicBezTo>
                    <a:pt x="21465" y="30849"/>
                    <a:pt x="21465" y="31073"/>
                    <a:pt x="21484" y="31221"/>
                  </a:cubicBezTo>
                  <a:cubicBezTo>
                    <a:pt x="21540" y="31743"/>
                    <a:pt x="21596" y="32245"/>
                    <a:pt x="21671" y="32766"/>
                  </a:cubicBezTo>
                  <a:cubicBezTo>
                    <a:pt x="21820" y="33548"/>
                    <a:pt x="21614" y="34200"/>
                    <a:pt x="20926" y="34610"/>
                  </a:cubicBezTo>
                  <a:cubicBezTo>
                    <a:pt x="20497" y="34851"/>
                    <a:pt x="19995" y="35057"/>
                    <a:pt x="19511" y="35186"/>
                  </a:cubicBezTo>
                  <a:cubicBezTo>
                    <a:pt x="18580" y="35447"/>
                    <a:pt x="17612" y="35521"/>
                    <a:pt x="16662" y="35541"/>
                  </a:cubicBezTo>
                  <a:cubicBezTo>
                    <a:pt x="13348" y="35633"/>
                    <a:pt x="10054" y="35354"/>
                    <a:pt x="6777" y="34888"/>
                  </a:cubicBezTo>
                  <a:cubicBezTo>
                    <a:pt x="5176" y="34665"/>
                    <a:pt x="3538" y="34553"/>
                    <a:pt x="1917" y="34404"/>
                  </a:cubicBezTo>
                  <a:cubicBezTo>
                    <a:pt x="1415" y="34349"/>
                    <a:pt x="1415" y="34367"/>
                    <a:pt x="1247" y="33846"/>
                  </a:cubicBezTo>
                  <a:cubicBezTo>
                    <a:pt x="1080" y="33920"/>
                    <a:pt x="912" y="34032"/>
                    <a:pt x="745" y="34088"/>
                  </a:cubicBezTo>
                  <a:cubicBezTo>
                    <a:pt x="502" y="34181"/>
                    <a:pt x="298" y="34088"/>
                    <a:pt x="130" y="33883"/>
                  </a:cubicBezTo>
                  <a:cubicBezTo>
                    <a:pt x="1" y="33697"/>
                    <a:pt x="56" y="33530"/>
                    <a:pt x="167" y="33362"/>
                  </a:cubicBezTo>
                  <a:cubicBezTo>
                    <a:pt x="502" y="32878"/>
                    <a:pt x="857" y="32431"/>
                    <a:pt x="1527" y="32413"/>
                  </a:cubicBezTo>
                  <a:cubicBezTo>
                    <a:pt x="1713" y="32413"/>
                    <a:pt x="1955" y="32319"/>
                    <a:pt x="2103" y="32207"/>
                  </a:cubicBezTo>
                  <a:cubicBezTo>
                    <a:pt x="3109" y="31351"/>
                    <a:pt x="4096" y="30477"/>
                    <a:pt x="5139" y="29564"/>
                  </a:cubicBezTo>
                  <a:cubicBezTo>
                    <a:pt x="4970" y="29471"/>
                    <a:pt x="4878" y="29415"/>
                    <a:pt x="4747" y="29323"/>
                  </a:cubicBezTo>
                  <a:cubicBezTo>
                    <a:pt x="4804" y="29191"/>
                    <a:pt x="4841" y="29043"/>
                    <a:pt x="4933" y="28931"/>
                  </a:cubicBezTo>
                  <a:cubicBezTo>
                    <a:pt x="5735" y="27796"/>
                    <a:pt x="6219" y="26530"/>
                    <a:pt x="6591" y="25207"/>
                  </a:cubicBezTo>
                  <a:cubicBezTo>
                    <a:pt x="6981" y="23812"/>
                    <a:pt x="7353" y="22397"/>
                    <a:pt x="7671" y="20963"/>
                  </a:cubicBezTo>
                  <a:cubicBezTo>
                    <a:pt x="8266" y="18319"/>
                    <a:pt x="8862" y="15658"/>
                    <a:pt x="9364" y="12977"/>
                  </a:cubicBezTo>
                  <a:cubicBezTo>
                    <a:pt x="9811" y="10575"/>
                    <a:pt x="10109" y="8154"/>
                    <a:pt x="10481" y="5754"/>
                  </a:cubicBezTo>
                  <a:cubicBezTo>
                    <a:pt x="10761" y="4004"/>
                    <a:pt x="11022" y="2254"/>
                    <a:pt x="11300" y="521"/>
                  </a:cubicBezTo>
                  <a:cubicBezTo>
                    <a:pt x="11337" y="335"/>
                    <a:pt x="11412" y="168"/>
                    <a:pt x="11449" y="0"/>
                  </a:cubicBezTo>
                  <a:cubicBezTo>
                    <a:pt x="11804" y="20"/>
                    <a:pt x="11804" y="280"/>
                    <a:pt x="11841" y="466"/>
                  </a:cubicBezTo>
                  <a:cubicBezTo>
                    <a:pt x="11953" y="988"/>
                    <a:pt x="12027" y="1527"/>
                    <a:pt x="12119" y="2048"/>
                  </a:cubicBezTo>
                  <a:cubicBezTo>
                    <a:pt x="12176" y="2440"/>
                    <a:pt x="12250" y="2812"/>
                    <a:pt x="12325" y="3184"/>
                  </a:cubicBezTo>
                  <a:cubicBezTo>
                    <a:pt x="12492" y="4078"/>
                    <a:pt x="12641" y="4952"/>
                    <a:pt x="12809" y="5846"/>
                  </a:cubicBezTo>
                  <a:cubicBezTo>
                    <a:pt x="12827" y="5977"/>
                    <a:pt x="12864" y="6089"/>
                    <a:pt x="12883" y="6218"/>
                  </a:cubicBezTo>
                  <a:close/>
                  <a:moveTo>
                    <a:pt x="10444" y="8452"/>
                  </a:moveTo>
                  <a:cubicBezTo>
                    <a:pt x="10091" y="10557"/>
                    <a:pt x="9756" y="12622"/>
                    <a:pt x="9401" y="14708"/>
                  </a:cubicBezTo>
                  <a:cubicBezTo>
                    <a:pt x="9607" y="15005"/>
                    <a:pt x="10091" y="15005"/>
                    <a:pt x="10277" y="15509"/>
                  </a:cubicBezTo>
                  <a:cubicBezTo>
                    <a:pt x="9905" y="15303"/>
                    <a:pt x="9607" y="15154"/>
                    <a:pt x="9272" y="15005"/>
                  </a:cubicBezTo>
                  <a:cubicBezTo>
                    <a:pt x="9160" y="15658"/>
                    <a:pt x="9066" y="16234"/>
                    <a:pt x="8937" y="16830"/>
                  </a:cubicBezTo>
                  <a:cubicBezTo>
                    <a:pt x="8564" y="18468"/>
                    <a:pt x="8210" y="20126"/>
                    <a:pt x="7820" y="21764"/>
                  </a:cubicBezTo>
                  <a:cubicBezTo>
                    <a:pt x="7745" y="22043"/>
                    <a:pt x="7820" y="22192"/>
                    <a:pt x="8024" y="22340"/>
                  </a:cubicBezTo>
                  <a:cubicBezTo>
                    <a:pt x="8155" y="22452"/>
                    <a:pt x="8378" y="22472"/>
                    <a:pt x="8415" y="22787"/>
                  </a:cubicBezTo>
                  <a:cubicBezTo>
                    <a:pt x="8135" y="22658"/>
                    <a:pt x="7894" y="22546"/>
                    <a:pt x="7651" y="22434"/>
                  </a:cubicBezTo>
                  <a:cubicBezTo>
                    <a:pt x="7093" y="24743"/>
                    <a:pt x="6534" y="27014"/>
                    <a:pt x="5268" y="29005"/>
                  </a:cubicBezTo>
                  <a:cubicBezTo>
                    <a:pt x="8527" y="28876"/>
                    <a:pt x="11747" y="28727"/>
                    <a:pt x="15043" y="28578"/>
                  </a:cubicBezTo>
                  <a:cubicBezTo>
                    <a:pt x="14986" y="28206"/>
                    <a:pt x="14931" y="27870"/>
                    <a:pt x="14875" y="27535"/>
                  </a:cubicBezTo>
                  <a:cubicBezTo>
                    <a:pt x="14633" y="25617"/>
                    <a:pt x="14373" y="23700"/>
                    <a:pt x="14130" y="21764"/>
                  </a:cubicBezTo>
                  <a:cubicBezTo>
                    <a:pt x="13832" y="19307"/>
                    <a:pt x="13497" y="16867"/>
                    <a:pt x="13219" y="14410"/>
                  </a:cubicBezTo>
                  <a:cubicBezTo>
                    <a:pt x="13032" y="12734"/>
                    <a:pt x="12939" y="11078"/>
                    <a:pt x="12790" y="9420"/>
                  </a:cubicBezTo>
                  <a:cubicBezTo>
                    <a:pt x="12660" y="7876"/>
                    <a:pt x="12548" y="6312"/>
                    <a:pt x="12343" y="4766"/>
                  </a:cubicBezTo>
                  <a:cubicBezTo>
                    <a:pt x="12194" y="3668"/>
                    <a:pt x="11915" y="2589"/>
                    <a:pt x="11692" y="1509"/>
                  </a:cubicBezTo>
                  <a:cubicBezTo>
                    <a:pt x="11673" y="1378"/>
                    <a:pt x="11635" y="1266"/>
                    <a:pt x="11617" y="1137"/>
                  </a:cubicBezTo>
                  <a:cubicBezTo>
                    <a:pt x="11506" y="1323"/>
                    <a:pt x="11449" y="1509"/>
                    <a:pt x="11412" y="1695"/>
                  </a:cubicBezTo>
                  <a:lnTo>
                    <a:pt x="10518" y="7782"/>
                  </a:lnTo>
                  <a:cubicBezTo>
                    <a:pt x="10481" y="8025"/>
                    <a:pt x="10538" y="8192"/>
                    <a:pt x="10761" y="8285"/>
                  </a:cubicBezTo>
                  <a:cubicBezTo>
                    <a:pt x="10798" y="8303"/>
                    <a:pt x="10816" y="8378"/>
                    <a:pt x="10853" y="8452"/>
                  </a:cubicBezTo>
                  <a:close/>
                  <a:moveTo>
                    <a:pt x="19362" y="22824"/>
                  </a:moveTo>
                  <a:cubicBezTo>
                    <a:pt x="19809" y="22303"/>
                    <a:pt x="20181" y="21856"/>
                    <a:pt x="20554" y="21410"/>
                  </a:cubicBezTo>
                  <a:cubicBezTo>
                    <a:pt x="20609" y="21355"/>
                    <a:pt x="20609" y="21223"/>
                    <a:pt x="20628" y="21131"/>
                  </a:cubicBezTo>
                  <a:cubicBezTo>
                    <a:pt x="20814" y="19473"/>
                    <a:pt x="20963" y="17817"/>
                    <a:pt x="20889" y="16142"/>
                  </a:cubicBezTo>
                  <a:cubicBezTo>
                    <a:pt x="20851" y="15285"/>
                    <a:pt x="20740" y="14429"/>
                    <a:pt x="20423" y="13610"/>
                  </a:cubicBezTo>
                  <a:cubicBezTo>
                    <a:pt x="19585" y="11450"/>
                    <a:pt x="18226" y="9681"/>
                    <a:pt x="16438" y="8211"/>
                  </a:cubicBezTo>
                  <a:cubicBezTo>
                    <a:pt x="15676" y="7578"/>
                    <a:pt x="14837" y="7168"/>
                    <a:pt x="13926" y="6851"/>
                  </a:cubicBezTo>
                  <a:cubicBezTo>
                    <a:pt x="13609" y="6740"/>
                    <a:pt x="13311" y="6665"/>
                    <a:pt x="12939" y="6759"/>
                  </a:cubicBezTo>
                  <a:cubicBezTo>
                    <a:pt x="12976" y="6963"/>
                    <a:pt x="12995" y="7149"/>
                    <a:pt x="13070" y="7335"/>
                  </a:cubicBezTo>
                  <a:cubicBezTo>
                    <a:pt x="13534" y="8452"/>
                    <a:pt x="13981" y="9569"/>
                    <a:pt x="14484" y="10668"/>
                  </a:cubicBezTo>
                  <a:cubicBezTo>
                    <a:pt x="14800" y="11376"/>
                    <a:pt x="15210" y="12064"/>
                    <a:pt x="15545" y="12771"/>
                  </a:cubicBezTo>
                  <a:cubicBezTo>
                    <a:pt x="15992" y="13702"/>
                    <a:pt x="16383" y="14652"/>
                    <a:pt x="16867" y="15583"/>
                  </a:cubicBezTo>
                  <a:cubicBezTo>
                    <a:pt x="17891" y="17631"/>
                    <a:pt x="18673" y="19771"/>
                    <a:pt x="19157" y="22005"/>
                  </a:cubicBezTo>
                  <a:cubicBezTo>
                    <a:pt x="19213" y="22248"/>
                    <a:pt x="19268" y="22472"/>
                    <a:pt x="19362" y="22824"/>
                  </a:cubicBezTo>
                  <a:close/>
                  <a:moveTo>
                    <a:pt x="15284" y="31445"/>
                  </a:moveTo>
                  <a:cubicBezTo>
                    <a:pt x="15229" y="30737"/>
                    <a:pt x="15192" y="30048"/>
                    <a:pt x="15135" y="29360"/>
                  </a:cubicBezTo>
                  <a:cubicBezTo>
                    <a:pt x="15098" y="28968"/>
                    <a:pt x="15043" y="28950"/>
                    <a:pt x="14671" y="28950"/>
                  </a:cubicBezTo>
                  <a:cubicBezTo>
                    <a:pt x="13703" y="28968"/>
                    <a:pt x="12715" y="28987"/>
                    <a:pt x="11729" y="29025"/>
                  </a:cubicBezTo>
                  <a:cubicBezTo>
                    <a:pt x="9830" y="29117"/>
                    <a:pt x="7912" y="29229"/>
                    <a:pt x="5995" y="29340"/>
                  </a:cubicBezTo>
                  <a:cubicBezTo>
                    <a:pt x="5790" y="29340"/>
                    <a:pt x="5566" y="29415"/>
                    <a:pt x="5417" y="29546"/>
                  </a:cubicBezTo>
                  <a:cubicBezTo>
                    <a:pt x="4822" y="30067"/>
                    <a:pt x="4245" y="30626"/>
                    <a:pt x="3649" y="31165"/>
                  </a:cubicBezTo>
                  <a:cubicBezTo>
                    <a:pt x="3220" y="31557"/>
                    <a:pt x="2793" y="31947"/>
                    <a:pt x="2327" y="32376"/>
                  </a:cubicBezTo>
                  <a:cubicBezTo>
                    <a:pt x="4524" y="32803"/>
                    <a:pt x="13926" y="31854"/>
                    <a:pt x="15284" y="31445"/>
                  </a:cubicBezTo>
                  <a:close/>
                  <a:moveTo>
                    <a:pt x="24481" y="22434"/>
                  </a:moveTo>
                  <a:cubicBezTo>
                    <a:pt x="24687" y="21670"/>
                    <a:pt x="24853" y="20870"/>
                    <a:pt x="25114" y="20089"/>
                  </a:cubicBezTo>
                  <a:cubicBezTo>
                    <a:pt x="25635" y="18505"/>
                    <a:pt x="25729" y="16886"/>
                    <a:pt x="25580" y="15248"/>
                  </a:cubicBezTo>
                  <a:cubicBezTo>
                    <a:pt x="25543" y="14913"/>
                    <a:pt x="25468" y="14596"/>
                    <a:pt x="25394" y="14223"/>
                  </a:cubicBezTo>
                  <a:cubicBezTo>
                    <a:pt x="23942" y="14243"/>
                    <a:pt x="22601" y="14447"/>
                    <a:pt x="21298" y="14764"/>
                  </a:cubicBezTo>
                  <a:cubicBezTo>
                    <a:pt x="21204" y="16998"/>
                    <a:pt x="21093" y="19176"/>
                    <a:pt x="21000" y="21298"/>
                  </a:cubicBezTo>
                  <a:cubicBezTo>
                    <a:pt x="22135" y="21670"/>
                    <a:pt x="23290" y="22043"/>
                    <a:pt x="24481" y="22434"/>
                  </a:cubicBezTo>
                  <a:close/>
                  <a:moveTo>
                    <a:pt x="13162" y="8341"/>
                  </a:moveTo>
                  <a:cubicBezTo>
                    <a:pt x="13013" y="10296"/>
                    <a:pt x="14782" y="25674"/>
                    <a:pt x="15173" y="26493"/>
                  </a:cubicBezTo>
                  <a:cubicBezTo>
                    <a:pt x="15266" y="25897"/>
                    <a:pt x="15378" y="25376"/>
                    <a:pt x="15453" y="24854"/>
                  </a:cubicBezTo>
                  <a:cubicBezTo>
                    <a:pt x="15601" y="23532"/>
                    <a:pt x="15713" y="22211"/>
                    <a:pt x="15899" y="20908"/>
                  </a:cubicBezTo>
                  <a:cubicBezTo>
                    <a:pt x="16103" y="19399"/>
                    <a:pt x="16346" y="17910"/>
                    <a:pt x="16570" y="16420"/>
                  </a:cubicBezTo>
                  <a:cubicBezTo>
                    <a:pt x="16607" y="16197"/>
                    <a:pt x="16644" y="15936"/>
                    <a:pt x="16570" y="15750"/>
                  </a:cubicBezTo>
                  <a:cubicBezTo>
                    <a:pt x="16103" y="14670"/>
                    <a:pt x="15582" y="13628"/>
                    <a:pt x="15098" y="12567"/>
                  </a:cubicBezTo>
                  <a:cubicBezTo>
                    <a:pt x="14559" y="11431"/>
                    <a:pt x="14038" y="10314"/>
                    <a:pt x="13516" y="9179"/>
                  </a:cubicBezTo>
                  <a:cubicBezTo>
                    <a:pt x="13385" y="8899"/>
                    <a:pt x="13274" y="8621"/>
                    <a:pt x="13162" y="8341"/>
                  </a:cubicBezTo>
                  <a:close/>
                  <a:moveTo>
                    <a:pt x="19157" y="23346"/>
                  </a:moveTo>
                  <a:cubicBezTo>
                    <a:pt x="17965" y="24537"/>
                    <a:pt x="16848" y="25580"/>
                    <a:pt x="15806" y="26697"/>
                  </a:cubicBezTo>
                  <a:cubicBezTo>
                    <a:pt x="15061" y="27516"/>
                    <a:pt x="15192" y="27312"/>
                    <a:pt x="15321" y="28335"/>
                  </a:cubicBezTo>
                  <a:cubicBezTo>
                    <a:pt x="15378" y="28764"/>
                    <a:pt x="15564" y="28987"/>
                    <a:pt x="15954" y="29117"/>
                  </a:cubicBezTo>
                  <a:cubicBezTo>
                    <a:pt x="17538" y="29583"/>
                    <a:pt x="19101" y="30067"/>
                    <a:pt x="20720" y="30551"/>
                  </a:cubicBezTo>
                  <a:cubicBezTo>
                    <a:pt x="20720" y="30197"/>
                    <a:pt x="20758" y="29918"/>
                    <a:pt x="20720" y="29658"/>
                  </a:cubicBezTo>
                  <a:cubicBezTo>
                    <a:pt x="20646" y="29154"/>
                    <a:pt x="20571" y="28633"/>
                    <a:pt x="20442" y="28131"/>
                  </a:cubicBezTo>
                  <a:cubicBezTo>
                    <a:pt x="20107" y="26883"/>
                    <a:pt x="19752" y="25617"/>
                    <a:pt x="19399" y="24370"/>
                  </a:cubicBezTo>
                  <a:cubicBezTo>
                    <a:pt x="19325" y="24073"/>
                    <a:pt x="19268" y="23775"/>
                    <a:pt x="19157" y="23346"/>
                  </a:cubicBezTo>
                  <a:close/>
                  <a:moveTo>
                    <a:pt x="16830" y="16551"/>
                  </a:moveTo>
                  <a:cubicBezTo>
                    <a:pt x="16383" y="19940"/>
                    <a:pt x="15954" y="23253"/>
                    <a:pt x="15508" y="26622"/>
                  </a:cubicBezTo>
                  <a:cubicBezTo>
                    <a:pt x="16662" y="25487"/>
                    <a:pt x="17761" y="24408"/>
                    <a:pt x="18878" y="23328"/>
                  </a:cubicBezTo>
                  <a:cubicBezTo>
                    <a:pt x="19064" y="23142"/>
                    <a:pt x="19064" y="22956"/>
                    <a:pt x="19008" y="22750"/>
                  </a:cubicBezTo>
                  <a:cubicBezTo>
                    <a:pt x="18766" y="21801"/>
                    <a:pt x="18506" y="20851"/>
                    <a:pt x="18282" y="19902"/>
                  </a:cubicBezTo>
                  <a:cubicBezTo>
                    <a:pt x="18022" y="18766"/>
                    <a:pt x="17463" y="17761"/>
                    <a:pt x="17034" y="16681"/>
                  </a:cubicBezTo>
                  <a:cubicBezTo>
                    <a:pt x="17016" y="16663"/>
                    <a:pt x="16979" y="16644"/>
                    <a:pt x="16830" y="16551"/>
                  </a:cubicBezTo>
                  <a:close/>
                  <a:moveTo>
                    <a:pt x="21167" y="31854"/>
                  </a:moveTo>
                  <a:cubicBezTo>
                    <a:pt x="20609" y="32021"/>
                    <a:pt x="20144" y="32190"/>
                    <a:pt x="19660" y="32282"/>
                  </a:cubicBezTo>
                  <a:cubicBezTo>
                    <a:pt x="18171" y="32580"/>
                    <a:pt x="16681" y="32860"/>
                    <a:pt x="15192" y="33083"/>
                  </a:cubicBezTo>
                  <a:cubicBezTo>
                    <a:pt x="13795" y="33287"/>
                    <a:pt x="12380" y="33511"/>
                    <a:pt x="10965" y="33567"/>
                  </a:cubicBezTo>
                  <a:cubicBezTo>
                    <a:pt x="8135" y="33642"/>
                    <a:pt x="5288" y="33585"/>
                    <a:pt x="2439" y="33604"/>
                  </a:cubicBezTo>
                  <a:lnTo>
                    <a:pt x="1657" y="33604"/>
                  </a:lnTo>
                  <a:cubicBezTo>
                    <a:pt x="1657" y="34032"/>
                    <a:pt x="1639" y="34051"/>
                    <a:pt x="1917" y="34088"/>
                  </a:cubicBezTo>
                  <a:cubicBezTo>
                    <a:pt x="2401" y="34126"/>
                    <a:pt x="2905" y="34144"/>
                    <a:pt x="3407" y="34218"/>
                  </a:cubicBezTo>
                  <a:cubicBezTo>
                    <a:pt x="5417" y="34479"/>
                    <a:pt x="7447" y="34610"/>
                    <a:pt x="9476" y="34535"/>
                  </a:cubicBezTo>
                  <a:cubicBezTo>
                    <a:pt x="12901" y="34404"/>
                    <a:pt x="16272" y="33940"/>
                    <a:pt x="19603" y="33120"/>
                  </a:cubicBezTo>
                  <a:cubicBezTo>
                    <a:pt x="20181" y="32971"/>
                    <a:pt x="20720" y="32766"/>
                    <a:pt x="21242" y="32431"/>
                  </a:cubicBezTo>
                  <a:cubicBezTo>
                    <a:pt x="21204" y="32245"/>
                    <a:pt x="21187" y="32078"/>
                    <a:pt x="21167" y="31854"/>
                  </a:cubicBezTo>
                  <a:close/>
                  <a:moveTo>
                    <a:pt x="25282" y="13908"/>
                  </a:moveTo>
                  <a:cubicBezTo>
                    <a:pt x="24761" y="11878"/>
                    <a:pt x="23476" y="10351"/>
                    <a:pt x="21875" y="9030"/>
                  </a:cubicBezTo>
                  <a:cubicBezTo>
                    <a:pt x="21316" y="9346"/>
                    <a:pt x="20740" y="9532"/>
                    <a:pt x="20385" y="10091"/>
                  </a:cubicBezTo>
                  <a:cubicBezTo>
                    <a:pt x="21000" y="11468"/>
                    <a:pt x="21373" y="12902"/>
                    <a:pt x="21242" y="14447"/>
                  </a:cubicBezTo>
                  <a:cubicBezTo>
                    <a:pt x="22619" y="14280"/>
                    <a:pt x="23922" y="14094"/>
                    <a:pt x="25282" y="13908"/>
                  </a:cubicBezTo>
                  <a:close/>
                  <a:moveTo>
                    <a:pt x="21130" y="31147"/>
                  </a:moveTo>
                  <a:cubicBezTo>
                    <a:pt x="20981" y="31147"/>
                    <a:pt x="20832" y="31128"/>
                    <a:pt x="20683" y="31147"/>
                  </a:cubicBezTo>
                  <a:cubicBezTo>
                    <a:pt x="19176" y="31333"/>
                    <a:pt x="17687" y="31537"/>
                    <a:pt x="16178" y="31723"/>
                  </a:cubicBezTo>
                  <a:cubicBezTo>
                    <a:pt x="13944" y="31984"/>
                    <a:pt x="11729" y="32282"/>
                    <a:pt x="9495" y="32505"/>
                  </a:cubicBezTo>
                  <a:cubicBezTo>
                    <a:pt x="7056" y="32748"/>
                    <a:pt x="4635" y="32878"/>
                    <a:pt x="2197" y="32748"/>
                  </a:cubicBezTo>
                  <a:cubicBezTo>
                    <a:pt x="2011" y="32729"/>
                    <a:pt x="1825" y="32766"/>
                    <a:pt x="1602" y="32785"/>
                  </a:cubicBezTo>
                  <a:cubicBezTo>
                    <a:pt x="1619" y="33009"/>
                    <a:pt x="1639" y="33158"/>
                    <a:pt x="1657" y="33399"/>
                  </a:cubicBezTo>
                  <a:lnTo>
                    <a:pt x="3463" y="33399"/>
                  </a:lnTo>
                  <a:cubicBezTo>
                    <a:pt x="5325" y="33381"/>
                    <a:pt x="7187" y="33324"/>
                    <a:pt x="9048" y="33362"/>
                  </a:cubicBezTo>
                  <a:cubicBezTo>
                    <a:pt x="11449" y="33418"/>
                    <a:pt x="13795" y="33064"/>
                    <a:pt x="16160" y="32711"/>
                  </a:cubicBezTo>
                  <a:cubicBezTo>
                    <a:pt x="17314" y="32525"/>
                    <a:pt x="18449" y="32301"/>
                    <a:pt x="19603" y="32058"/>
                  </a:cubicBezTo>
                  <a:cubicBezTo>
                    <a:pt x="20050" y="31984"/>
                    <a:pt x="20479" y="31798"/>
                    <a:pt x="20926" y="31649"/>
                  </a:cubicBezTo>
                  <a:cubicBezTo>
                    <a:pt x="21167" y="31574"/>
                    <a:pt x="21242" y="31426"/>
                    <a:pt x="21130" y="31147"/>
                  </a:cubicBezTo>
                  <a:close/>
                  <a:moveTo>
                    <a:pt x="9123" y="34759"/>
                  </a:moveTo>
                  <a:lnTo>
                    <a:pt x="9123" y="34888"/>
                  </a:lnTo>
                  <a:cubicBezTo>
                    <a:pt x="10034" y="34963"/>
                    <a:pt x="10928" y="35019"/>
                    <a:pt x="11822" y="35131"/>
                  </a:cubicBezTo>
                  <a:cubicBezTo>
                    <a:pt x="14986" y="35484"/>
                    <a:pt x="18002" y="34833"/>
                    <a:pt x="20944" y="33716"/>
                  </a:cubicBezTo>
                  <a:cubicBezTo>
                    <a:pt x="21502" y="33493"/>
                    <a:pt x="21540" y="33324"/>
                    <a:pt x="21261" y="32748"/>
                  </a:cubicBezTo>
                  <a:cubicBezTo>
                    <a:pt x="19362" y="33585"/>
                    <a:pt x="17332" y="33883"/>
                    <a:pt x="15304" y="34200"/>
                  </a:cubicBezTo>
                  <a:cubicBezTo>
                    <a:pt x="13256" y="34516"/>
                    <a:pt x="11189" y="34777"/>
                    <a:pt x="9123" y="34759"/>
                  </a:cubicBezTo>
                  <a:close/>
                  <a:moveTo>
                    <a:pt x="20367" y="30755"/>
                  </a:moveTo>
                  <a:cubicBezTo>
                    <a:pt x="18747" y="30291"/>
                    <a:pt x="17128" y="29824"/>
                    <a:pt x="15490" y="29360"/>
                  </a:cubicBezTo>
                  <a:cubicBezTo>
                    <a:pt x="15527" y="30030"/>
                    <a:pt x="15564" y="30718"/>
                    <a:pt x="15601" y="31388"/>
                  </a:cubicBezTo>
                  <a:cubicBezTo>
                    <a:pt x="17258" y="31370"/>
                    <a:pt x="18804" y="31128"/>
                    <a:pt x="20367" y="30755"/>
                  </a:cubicBezTo>
                  <a:close/>
                  <a:moveTo>
                    <a:pt x="18022" y="7541"/>
                  </a:moveTo>
                  <a:cubicBezTo>
                    <a:pt x="17667" y="7801"/>
                    <a:pt x="17500" y="8154"/>
                    <a:pt x="17351" y="8509"/>
                  </a:cubicBezTo>
                  <a:cubicBezTo>
                    <a:pt x="18059" y="9328"/>
                    <a:pt x="18729" y="10091"/>
                    <a:pt x="19417" y="10872"/>
                  </a:cubicBezTo>
                  <a:cubicBezTo>
                    <a:pt x="19660" y="10668"/>
                    <a:pt x="19921" y="10463"/>
                    <a:pt x="20199" y="10239"/>
                  </a:cubicBezTo>
                  <a:cubicBezTo>
                    <a:pt x="19678" y="9179"/>
                    <a:pt x="19101" y="8192"/>
                    <a:pt x="18022" y="7541"/>
                  </a:cubicBezTo>
                  <a:close/>
                  <a:moveTo>
                    <a:pt x="21651" y="8844"/>
                  </a:moveTo>
                  <a:cubicBezTo>
                    <a:pt x="20777" y="8137"/>
                    <a:pt x="19901" y="7578"/>
                    <a:pt x="18896" y="7186"/>
                  </a:cubicBezTo>
                  <a:cubicBezTo>
                    <a:pt x="18784" y="7335"/>
                    <a:pt x="18673" y="7466"/>
                    <a:pt x="18617" y="7521"/>
                  </a:cubicBezTo>
                  <a:cubicBezTo>
                    <a:pt x="19213" y="8285"/>
                    <a:pt x="19752" y="9011"/>
                    <a:pt x="20293" y="9718"/>
                  </a:cubicBezTo>
                  <a:cubicBezTo>
                    <a:pt x="20720" y="9440"/>
                    <a:pt x="21149" y="9160"/>
                    <a:pt x="21651" y="8844"/>
                  </a:cubicBezTo>
                  <a:close/>
                  <a:moveTo>
                    <a:pt x="13795" y="6442"/>
                  </a:moveTo>
                  <a:cubicBezTo>
                    <a:pt x="15080" y="6926"/>
                    <a:pt x="16197" y="7484"/>
                    <a:pt x="17109" y="8378"/>
                  </a:cubicBezTo>
                  <a:cubicBezTo>
                    <a:pt x="17351" y="8005"/>
                    <a:pt x="17556" y="7690"/>
                    <a:pt x="17742" y="7392"/>
                  </a:cubicBezTo>
                  <a:cubicBezTo>
                    <a:pt x="16570" y="6553"/>
                    <a:pt x="15304" y="6312"/>
                    <a:pt x="13795" y="6442"/>
                  </a:cubicBezTo>
                  <a:close/>
                  <a:moveTo>
                    <a:pt x="20311" y="10463"/>
                  </a:moveTo>
                  <a:cubicBezTo>
                    <a:pt x="19995" y="10724"/>
                    <a:pt x="19752" y="10929"/>
                    <a:pt x="19566" y="11078"/>
                  </a:cubicBezTo>
                  <a:cubicBezTo>
                    <a:pt x="20050" y="12101"/>
                    <a:pt x="20516" y="13069"/>
                    <a:pt x="21000" y="14094"/>
                  </a:cubicBezTo>
                  <a:cubicBezTo>
                    <a:pt x="21130" y="12809"/>
                    <a:pt x="20758" y="11692"/>
                    <a:pt x="20311" y="10463"/>
                  </a:cubicBezTo>
                  <a:close/>
                  <a:moveTo>
                    <a:pt x="16848" y="35205"/>
                  </a:moveTo>
                  <a:cubicBezTo>
                    <a:pt x="18096" y="35205"/>
                    <a:pt x="19231" y="35019"/>
                    <a:pt x="20311" y="34610"/>
                  </a:cubicBezTo>
                  <a:cubicBezTo>
                    <a:pt x="20628" y="34479"/>
                    <a:pt x="20926" y="34312"/>
                    <a:pt x="21130" y="33957"/>
                  </a:cubicBezTo>
                  <a:cubicBezTo>
                    <a:pt x="19697" y="34386"/>
                    <a:pt x="18320" y="34777"/>
                    <a:pt x="16848" y="35205"/>
                  </a:cubicBezTo>
                  <a:close/>
                  <a:moveTo>
                    <a:pt x="1247" y="32785"/>
                  </a:moveTo>
                  <a:cubicBezTo>
                    <a:pt x="763" y="32915"/>
                    <a:pt x="596" y="33307"/>
                    <a:pt x="353" y="33697"/>
                  </a:cubicBezTo>
                  <a:cubicBezTo>
                    <a:pt x="689" y="33920"/>
                    <a:pt x="838" y="33660"/>
                    <a:pt x="1043" y="33548"/>
                  </a:cubicBezTo>
                  <a:cubicBezTo>
                    <a:pt x="1322" y="33399"/>
                    <a:pt x="1378" y="33175"/>
                    <a:pt x="1247" y="32785"/>
                  </a:cubicBezTo>
                  <a:close/>
                  <a:moveTo>
                    <a:pt x="17109" y="6610"/>
                  </a:moveTo>
                  <a:cubicBezTo>
                    <a:pt x="17091" y="6647"/>
                    <a:pt x="17071" y="6684"/>
                    <a:pt x="17054" y="6702"/>
                  </a:cubicBezTo>
                  <a:cubicBezTo>
                    <a:pt x="17481" y="6945"/>
                    <a:pt x="17910" y="7168"/>
                    <a:pt x="18375" y="7429"/>
                  </a:cubicBezTo>
                  <a:cubicBezTo>
                    <a:pt x="18431" y="7317"/>
                    <a:pt x="18506" y="7224"/>
                    <a:pt x="18617" y="7075"/>
                  </a:cubicBezTo>
                  <a:cubicBezTo>
                    <a:pt x="18077" y="6908"/>
                    <a:pt x="17593" y="6759"/>
                    <a:pt x="17109" y="66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4"/>
            <p:cNvSpPr/>
            <p:nvPr/>
          </p:nvSpPr>
          <p:spPr>
            <a:xfrm>
              <a:off x="-7919948" y="1287786"/>
              <a:ext cx="1442692" cy="4113333"/>
            </a:xfrm>
            <a:custGeom>
              <a:avLst/>
              <a:gdLst/>
              <a:ahLst/>
              <a:cxnLst/>
              <a:rect l="l" t="t" r="r" b="b"/>
              <a:pathLst>
                <a:path w="9775" h="27870" extrusionOk="0">
                  <a:moveTo>
                    <a:pt x="5176" y="7316"/>
                  </a:moveTo>
                  <a:lnTo>
                    <a:pt x="5585" y="7316"/>
                  </a:lnTo>
                  <a:cubicBezTo>
                    <a:pt x="5548" y="7242"/>
                    <a:pt x="5530" y="7167"/>
                    <a:pt x="5493" y="7149"/>
                  </a:cubicBezTo>
                  <a:cubicBezTo>
                    <a:pt x="5270" y="7056"/>
                    <a:pt x="5213" y="6889"/>
                    <a:pt x="5250" y="6646"/>
                  </a:cubicBezTo>
                  <a:lnTo>
                    <a:pt x="6144" y="559"/>
                  </a:lnTo>
                  <a:cubicBezTo>
                    <a:pt x="6181" y="373"/>
                    <a:pt x="6238" y="187"/>
                    <a:pt x="6349" y="1"/>
                  </a:cubicBezTo>
                  <a:cubicBezTo>
                    <a:pt x="6367" y="130"/>
                    <a:pt x="6405" y="242"/>
                    <a:pt x="6424" y="373"/>
                  </a:cubicBezTo>
                  <a:cubicBezTo>
                    <a:pt x="6647" y="1453"/>
                    <a:pt x="6926" y="2532"/>
                    <a:pt x="7075" y="3630"/>
                  </a:cubicBezTo>
                  <a:cubicBezTo>
                    <a:pt x="7280" y="5176"/>
                    <a:pt x="7392" y="6740"/>
                    <a:pt x="7522" y="8284"/>
                  </a:cubicBezTo>
                  <a:cubicBezTo>
                    <a:pt x="7671" y="9942"/>
                    <a:pt x="7764" y="11598"/>
                    <a:pt x="7951" y="13274"/>
                  </a:cubicBezTo>
                  <a:cubicBezTo>
                    <a:pt x="8229" y="15731"/>
                    <a:pt x="8564" y="18171"/>
                    <a:pt x="8862" y="20628"/>
                  </a:cubicBezTo>
                  <a:cubicBezTo>
                    <a:pt x="9105" y="22564"/>
                    <a:pt x="9365" y="24481"/>
                    <a:pt x="9607" y="26399"/>
                  </a:cubicBezTo>
                  <a:cubicBezTo>
                    <a:pt x="9663" y="26734"/>
                    <a:pt x="9718" y="27070"/>
                    <a:pt x="9775" y="27442"/>
                  </a:cubicBezTo>
                  <a:cubicBezTo>
                    <a:pt x="6479" y="27591"/>
                    <a:pt x="3259" y="27740"/>
                    <a:pt x="0" y="27869"/>
                  </a:cubicBezTo>
                  <a:cubicBezTo>
                    <a:pt x="1266" y="25878"/>
                    <a:pt x="1825" y="23607"/>
                    <a:pt x="2383" y="21298"/>
                  </a:cubicBezTo>
                  <a:cubicBezTo>
                    <a:pt x="2626" y="21410"/>
                    <a:pt x="2867" y="21522"/>
                    <a:pt x="3147" y="21651"/>
                  </a:cubicBezTo>
                  <a:cubicBezTo>
                    <a:pt x="3110" y="21336"/>
                    <a:pt x="2887" y="21316"/>
                    <a:pt x="2756" y="21204"/>
                  </a:cubicBezTo>
                  <a:cubicBezTo>
                    <a:pt x="2552" y="21056"/>
                    <a:pt x="2477" y="20907"/>
                    <a:pt x="2552" y="20628"/>
                  </a:cubicBezTo>
                  <a:cubicBezTo>
                    <a:pt x="2942" y="18990"/>
                    <a:pt x="3296" y="17332"/>
                    <a:pt x="3669" y="15694"/>
                  </a:cubicBezTo>
                  <a:cubicBezTo>
                    <a:pt x="3798" y="15098"/>
                    <a:pt x="3892" y="14522"/>
                    <a:pt x="4004" y="13869"/>
                  </a:cubicBezTo>
                  <a:cubicBezTo>
                    <a:pt x="4339" y="14018"/>
                    <a:pt x="4637" y="14167"/>
                    <a:pt x="5009" y="14373"/>
                  </a:cubicBezTo>
                  <a:cubicBezTo>
                    <a:pt x="4823" y="13869"/>
                    <a:pt x="4339" y="13869"/>
                    <a:pt x="4133" y="13572"/>
                  </a:cubicBezTo>
                  <a:cubicBezTo>
                    <a:pt x="4488" y="11486"/>
                    <a:pt x="4823" y="9421"/>
                    <a:pt x="5176" y="731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4"/>
            <p:cNvSpPr/>
            <p:nvPr/>
          </p:nvSpPr>
          <p:spPr>
            <a:xfrm>
              <a:off x="-5598068" y="3219288"/>
              <a:ext cx="698101" cy="1212009"/>
            </a:xfrm>
            <a:custGeom>
              <a:avLst/>
              <a:gdLst/>
              <a:ahLst/>
              <a:cxnLst/>
              <a:rect l="l" t="t" r="r" b="b"/>
              <a:pathLst>
                <a:path w="4730" h="8212" extrusionOk="0">
                  <a:moveTo>
                    <a:pt x="3481" y="8211"/>
                  </a:moveTo>
                  <a:cubicBezTo>
                    <a:pt x="2290" y="7820"/>
                    <a:pt x="1135" y="7447"/>
                    <a:pt x="0" y="7075"/>
                  </a:cubicBezTo>
                  <a:cubicBezTo>
                    <a:pt x="93" y="4953"/>
                    <a:pt x="204" y="2775"/>
                    <a:pt x="298" y="541"/>
                  </a:cubicBezTo>
                  <a:cubicBezTo>
                    <a:pt x="1601" y="224"/>
                    <a:pt x="2942" y="20"/>
                    <a:pt x="4394" y="0"/>
                  </a:cubicBezTo>
                  <a:cubicBezTo>
                    <a:pt x="4468" y="373"/>
                    <a:pt x="4543" y="690"/>
                    <a:pt x="4580" y="1025"/>
                  </a:cubicBezTo>
                  <a:cubicBezTo>
                    <a:pt x="4729" y="2663"/>
                    <a:pt x="4635" y="4282"/>
                    <a:pt x="4114" y="5866"/>
                  </a:cubicBezTo>
                  <a:cubicBezTo>
                    <a:pt x="3853" y="6647"/>
                    <a:pt x="3687" y="7447"/>
                    <a:pt x="3481" y="82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4"/>
            <p:cNvSpPr/>
            <p:nvPr/>
          </p:nvSpPr>
          <p:spPr>
            <a:xfrm>
              <a:off x="-6474750" y="4565598"/>
              <a:ext cx="840968" cy="1063681"/>
            </a:xfrm>
            <a:custGeom>
              <a:avLst/>
              <a:gdLst/>
              <a:ahLst/>
              <a:cxnLst/>
              <a:rect l="l" t="t" r="r" b="b"/>
              <a:pathLst>
                <a:path w="5698" h="7207" extrusionOk="0">
                  <a:moveTo>
                    <a:pt x="4097" y="1"/>
                  </a:moveTo>
                  <a:cubicBezTo>
                    <a:pt x="4208" y="430"/>
                    <a:pt x="4265" y="728"/>
                    <a:pt x="4339" y="1025"/>
                  </a:cubicBezTo>
                  <a:cubicBezTo>
                    <a:pt x="4692" y="2272"/>
                    <a:pt x="5047" y="3538"/>
                    <a:pt x="5382" y="4786"/>
                  </a:cubicBezTo>
                  <a:cubicBezTo>
                    <a:pt x="5511" y="5288"/>
                    <a:pt x="5586" y="5809"/>
                    <a:pt x="5660" y="6313"/>
                  </a:cubicBezTo>
                  <a:cubicBezTo>
                    <a:pt x="5698" y="6573"/>
                    <a:pt x="5660" y="6852"/>
                    <a:pt x="5660" y="7206"/>
                  </a:cubicBezTo>
                  <a:cubicBezTo>
                    <a:pt x="4041" y="6722"/>
                    <a:pt x="2478" y="6238"/>
                    <a:pt x="894" y="5772"/>
                  </a:cubicBezTo>
                  <a:cubicBezTo>
                    <a:pt x="504" y="5642"/>
                    <a:pt x="318" y="5419"/>
                    <a:pt x="261" y="4990"/>
                  </a:cubicBezTo>
                  <a:cubicBezTo>
                    <a:pt x="132" y="3967"/>
                    <a:pt x="1" y="4171"/>
                    <a:pt x="746" y="3352"/>
                  </a:cubicBezTo>
                  <a:cubicBezTo>
                    <a:pt x="1788" y="2235"/>
                    <a:pt x="2905" y="1192"/>
                    <a:pt x="40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4"/>
            <p:cNvSpPr/>
            <p:nvPr/>
          </p:nvSpPr>
          <p:spPr>
            <a:xfrm>
              <a:off x="-6408778" y="3562876"/>
              <a:ext cx="525125" cy="1486526"/>
            </a:xfrm>
            <a:custGeom>
              <a:avLst/>
              <a:gdLst/>
              <a:ahLst/>
              <a:cxnLst/>
              <a:rect l="l" t="t" r="r" b="b"/>
              <a:pathLst>
                <a:path w="3558" h="10072" extrusionOk="0">
                  <a:moveTo>
                    <a:pt x="1323" y="0"/>
                  </a:moveTo>
                  <a:cubicBezTo>
                    <a:pt x="1472" y="93"/>
                    <a:pt x="1509" y="112"/>
                    <a:pt x="1527" y="130"/>
                  </a:cubicBezTo>
                  <a:cubicBezTo>
                    <a:pt x="1956" y="1210"/>
                    <a:pt x="2515" y="2215"/>
                    <a:pt x="2775" y="3351"/>
                  </a:cubicBezTo>
                  <a:cubicBezTo>
                    <a:pt x="2999" y="4300"/>
                    <a:pt x="3259" y="5250"/>
                    <a:pt x="3501" y="6199"/>
                  </a:cubicBezTo>
                  <a:cubicBezTo>
                    <a:pt x="3557" y="6405"/>
                    <a:pt x="3557" y="6591"/>
                    <a:pt x="3371" y="6777"/>
                  </a:cubicBezTo>
                  <a:cubicBezTo>
                    <a:pt x="2254" y="7857"/>
                    <a:pt x="1155" y="8936"/>
                    <a:pt x="1" y="10071"/>
                  </a:cubicBezTo>
                  <a:cubicBezTo>
                    <a:pt x="447" y="6702"/>
                    <a:pt x="876" y="3389"/>
                    <a:pt x="1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4"/>
            <p:cNvSpPr/>
            <p:nvPr/>
          </p:nvSpPr>
          <p:spPr>
            <a:xfrm>
              <a:off x="-8455698" y="5821435"/>
              <a:ext cx="2893354" cy="406758"/>
            </a:xfrm>
            <a:custGeom>
              <a:avLst/>
              <a:gdLst/>
              <a:ahLst/>
              <a:cxnLst/>
              <a:rect l="l" t="t" r="r" b="b"/>
              <a:pathLst>
                <a:path w="19604" h="2756" extrusionOk="0">
                  <a:moveTo>
                    <a:pt x="19529" y="0"/>
                  </a:moveTo>
                  <a:cubicBezTo>
                    <a:pt x="19549" y="224"/>
                    <a:pt x="19566" y="391"/>
                    <a:pt x="19604" y="577"/>
                  </a:cubicBezTo>
                  <a:cubicBezTo>
                    <a:pt x="19082" y="912"/>
                    <a:pt x="18543" y="1117"/>
                    <a:pt x="17965" y="1266"/>
                  </a:cubicBezTo>
                  <a:cubicBezTo>
                    <a:pt x="14634" y="2086"/>
                    <a:pt x="11263" y="2550"/>
                    <a:pt x="7838" y="2681"/>
                  </a:cubicBezTo>
                  <a:cubicBezTo>
                    <a:pt x="5809" y="2756"/>
                    <a:pt x="3779" y="2625"/>
                    <a:pt x="1769" y="2364"/>
                  </a:cubicBezTo>
                  <a:cubicBezTo>
                    <a:pt x="1267" y="2290"/>
                    <a:pt x="763" y="2272"/>
                    <a:pt x="279" y="2234"/>
                  </a:cubicBezTo>
                  <a:cubicBezTo>
                    <a:pt x="1" y="2197"/>
                    <a:pt x="19" y="2178"/>
                    <a:pt x="19" y="1750"/>
                  </a:cubicBezTo>
                  <a:lnTo>
                    <a:pt x="801" y="1750"/>
                  </a:lnTo>
                  <a:cubicBezTo>
                    <a:pt x="3650" y="1731"/>
                    <a:pt x="6497" y="1788"/>
                    <a:pt x="9327" y="1713"/>
                  </a:cubicBezTo>
                  <a:cubicBezTo>
                    <a:pt x="10742" y="1657"/>
                    <a:pt x="12157" y="1433"/>
                    <a:pt x="13554" y="1229"/>
                  </a:cubicBezTo>
                  <a:cubicBezTo>
                    <a:pt x="15043" y="1006"/>
                    <a:pt x="16533" y="726"/>
                    <a:pt x="18022" y="428"/>
                  </a:cubicBezTo>
                  <a:cubicBezTo>
                    <a:pt x="18506" y="336"/>
                    <a:pt x="18971" y="167"/>
                    <a:pt x="195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4"/>
            <p:cNvSpPr/>
            <p:nvPr/>
          </p:nvSpPr>
          <p:spPr>
            <a:xfrm>
              <a:off x="-5688836" y="2452856"/>
              <a:ext cx="722896" cy="799495"/>
            </a:xfrm>
            <a:custGeom>
              <a:avLst/>
              <a:gdLst/>
              <a:ahLst/>
              <a:cxnLst/>
              <a:rect l="l" t="t" r="r" b="b"/>
              <a:pathLst>
                <a:path w="4898" h="5417" extrusionOk="0">
                  <a:moveTo>
                    <a:pt x="4897" y="4878"/>
                  </a:moveTo>
                  <a:cubicBezTo>
                    <a:pt x="3537" y="5064"/>
                    <a:pt x="2234" y="5250"/>
                    <a:pt x="857" y="5417"/>
                  </a:cubicBezTo>
                  <a:cubicBezTo>
                    <a:pt x="988" y="3872"/>
                    <a:pt x="615" y="2438"/>
                    <a:pt x="0" y="1061"/>
                  </a:cubicBezTo>
                  <a:cubicBezTo>
                    <a:pt x="355" y="502"/>
                    <a:pt x="931" y="316"/>
                    <a:pt x="1490" y="0"/>
                  </a:cubicBezTo>
                  <a:cubicBezTo>
                    <a:pt x="3091" y="1321"/>
                    <a:pt x="4376" y="2848"/>
                    <a:pt x="4897" y="487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4"/>
            <p:cNvSpPr/>
            <p:nvPr/>
          </p:nvSpPr>
          <p:spPr>
            <a:xfrm>
              <a:off x="-8461159" y="5714138"/>
              <a:ext cx="2898815" cy="338276"/>
            </a:xfrm>
            <a:custGeom>
              <a:avLst/>
              <a:gdLst/>
              <a:ahLst/>
              <a:cxnLst/>
              <a:rect l="l" t="t" r="r" b="b"/>
              <a:pathLst>
                <a:path w="19641" h="2292" extrusionOk="0">
                  <a:moveTo>
                    <a:pt x="19529" y="20"/>
                  </a:moveTo>
                  <a:cubicBezTo>
                    <a:pt x="19641" y="299"/>
                    <a:pt x="19566" y="447"/>
                    <a:pt x="19325" y="522"/>
                  </a:cubicBezTo>
                  <a:cubicBezTo>
                    <a:pt x="18878" y="671"/>
                    <a:pt x="18449" y="857"/>
                    <a:pt x="18002" y="931"/>
                  </a:cubicBezTo>
                  <a:cubicBezTo>
                    <a:pt x="16848" y="1174"/>
                    <a:pt x="15713" y="1398"/>
                    <a:pt x="14559" y="1584"/>
                  </a:cubicBezTo>
                  <a:cubicBezTo>
                    <a:pt x="12194" y="1937"/>
                    <a:pt x="9848" y="2291"/>
                    <a:pt x="7447" y="2235"/>
                  </a:cubicBezTo>
                  <a:cubicBezTo>
                    <a:pt x="5586" y="2197"/>
                    <a:pt x="3724" y="2254"/>
                    <a:pt x="1862" y="2272"/>
                  </a:cubicBezTo>
                  <a:lnTo>
                    <a:pt x="56" y="2272"/>
                  </a:lnTo>
                  <a:cubicBezTo>
                    <a:pt x="38" y="2031"/>
                    <a:pt x="18" y="1882"/>
                    <a:pt x="1" y="1658"/>
                  </a:cubicBezTo>
                  <a:cubicBezTo>
                    <a:pt x="224" y="1639"/>
                    <a:pt x="410" y="1602"/>
                    <a:pt x="596" y="1621"/>
                  </a:cubicBezTo>
                  <a:cubicBezTo>
                    <a:pt x="3034" y="1751"/>
                    <a:pt x="5455" y="1621"/>
                    <a:pt x="7894" y="1378"/>
                  </a:cubicBezTo>
                  <a:cubicBezTo>
                    <a:pt x="10128" y="1155"/>
                    <a:pt x="12343" y="857"/>
                    <a:pt x="14577" y="596"/>
                  </a:cubicBezTo>
                  <a:cubicBezTo>
                    <a:pt x="16086" y="410"/>
                    <a:pt x="17575" y="206"/>
                    <a:pt x="19082" y="20"/>
                  </a:cubicBezTo>
                  <a:cubicBezTo>
                    <a:pt x="19231" y="1"/>
                    <a:pt x="19380" y="20"/>
                    <a:pt x="19529" y="2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4"/>
            <p:cNvSpPr/>
            <p:nvPr/>
          </p:nvSpPr>
          <p:spPr>
            <a:xfrm>
              <a:off x="-7351137" y="5953380"/>
              <a:ext cx="1832773" cy="403806"/>
            </a:xfrm>
            <a:custGeom>
              <a:avLst/>
              <a:gdLst/>
              <a:ahLst/>
              <a:cxnLst/>
              <a:rect l="l" t="t" r="r" b="b"/>
              <a:pathLst>
                <a:path w="12418" h="2736" extrusionOk="0">
                  <a:moveTo>
                    <a:pt x="1" y="2011"/>
                  </a:moveTo>
                  <a:cubicBezTo>
                    <a:pt x="2067" y="2029"/>
                    <a:pt x="4134" y="1768"/>
                    <a:pt x="6182" y="1452"/>
                  </a:cubicBezTo>
                  <a:cubicBezTo>
                    <a:pt x="8210" y="1135"/>
                    <a:pt x="10240" y="837"/>
                    <a:pt x="12139" y="0"/>
                  </a:cubicBezTo>
                  <a:cubicBezTo>
                    <a:pt x="12418" y="576"/>
                    <a:pt x="12380" y="745"/>
                    <a:pt x="11822" y="968"/>
                  </a:cubicBezTo>
                  <a:cubicBezTo>
                    <a:pt x="8880" y="2085"/>
                    <a:pt x="5864" y="2736"/>
                    <a:pt x="2700" y="2383"/>
                  </a:cubicBezTo>
                  <a:cubicBezTo>
                    <a:pt x="1806" y="2271"/>
                    <a:pt x="912" y="2215"/>
                    <a:pt x="1" y="214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4"/>
            <p:cNvSpPr/>
            <p:nvPr/>
          </p:nvSpPr>
          <p:spPr>
            <a:xfrm>
              <a:off x="-6136623" y="2232948"/>
              <a:ext cx="420484" cy="491917"/>
            </a:xfrm>
            <a:custGeom>
              <a:avLst/>
              <a:gdLst/>
              <a:ahLst/>
              <a:cxnLst/>
              <a:rect l="l" t="t" r="r" b="b"/>
              <a:pathLst>
                <a:path w="2849" h="3333" extrusionOk="0">
                  <a:moveTo>
                    <a:pt x="671" y="1"/>
                  </a:moveTo>
                  <a:cubicBezTo>
                    <a:pt x="1750" y="652"/>
                    <a:pt x="2327" y="1639"/>
                    <a:pt x="2848" y="2699"/>
                  </a:cubicBezTo>
                  <a:cubicBezTo>
                    <a:pt x="2570" y="2923"/>
                    <a:pt x="2309" y="3128"/>
                    <a:pt x="2066" y="3332"/>
                  </a:cubicBezTo>
                  <a:cubicBezTo>
                    <a:pt x="1378" y="2551"/>
                    <a:pt x="708" y="1788"/>
                    <a:pt x="0" y="969"/>
                  </a:cubicBezTo>
                  <a:cubicBezTo>
                    <a:pt x="149" y="614"/>
                    <a:pt x="316" y="261"/>
                    <a:pt x="6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4"/>
            <p:cNvSpPr/>
            <p:nvPr/>
          </p:nvSpPr>
          <p:spPr>
            <a:xfrm>
              <a:off x="-5949774" y="2180702"/>
              <a:ext cx="447936" cy="373845"/>
            </a:xfrm>
            <a:custGeom>
              <a:avLst/>
              <a:gdLst/>
              <a:ahLst/>
              <a:cxnLst/>
              <a:rect l="l" t="t" r="r" b="b"/>
              <a:pathLst>
                <a:path w="3035" h="2533" extrusionOk="0">
                  <a:moveTo>
                    <a:pt x="3034" y="1658"/>
                  </a:moveTo>
                  <a:cubicBezTo>
                    <a:pt x="2532" y="1974"/>
                    <a:pt x="2103" y="2254"/>
                    <a:pt x="1676" y="2532"/>
                  </a:cubicBezTo>
                  <a:cubicBezTo>
                    <a:pt x="1135" y="1825"/>
                    <a:pt x="596" y="1099"/>
                    <a:pt x="0" y="335"/>
                  </a:cubicBezTo>
                  <a:cubicBezTo>
                    <a:pt x="56" y="280"/>
                    <a:pt x="167" y="149"/>
                    <a:pt x="279" y="0"/>
                  </a:cubicBezTo>
                  <a:cubicBezTo>
                    <a:pt x="1284" y="392"/>
                    <a:pt x="2160" y="951"/>
                    <a:pt x="3034" y="165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4"/>
            <p:cNvSpPr/>
            <p:nvPr/>
          </p:nvSpPr>
          <p:spPr>
            <a:xfrm>
              <a:off x="-6661599" y="2051709"/>
              <a:ext cx="582685" cy="304921"/>
            </a:xfrm>
            <a:custGeom>
              <a:avLst/>
              <a:gdLst/>
              <a:ahLst/>
              <a:cxnLst/>
              <a:rect l="l" t="t" r="r" b="b"/>
              <a:pathLst>
                <a:path w="3948" h="2066" extrusionOk="0">
                  <a:moveTo>
                    <a:pt x="1" y="130"/>
                  </a:moveTo>
                  <a:cubicBezTo>
                    <a:pt x="1510" y="0"/>
                    <a:pt x="2776" y="241"/>
                    <a:pt x="3948" y="1080"/>
                  </a:cubicBezTo>
                  <a:cubicBezTo>
                    <a:pt x="3762" y="1378"/>
                    <a:pt x="3557" y="1693"/>
                    <a:pt x="3315" y="2066"/>
                  </a:cubicBezTo>
                  <a:cubicBezTo>
                    <a:pt x="2403" y="1172"/>
                    <a:pt x="1286" y="614"/>
                    <a:pt x="1" y="13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4"/>
            <p:cNvSpPr/>
            <p:nvPr/>
          </p:nvSpPr>
          <p:spPr>
            <a:xfrm>
              <a:off x="-5809712" y="2664204"/>
              <a:ext cx="230831" cy="536047"/>
            </a:xfrm>
            <a:custGeom>
              <a:avLst/>
              <a:gdLst/>
              <a:ahLst/>
              <a:cxnLst/>
              <a:rect l="l" t="t" r="r" b="b"/>
              <a:pathLst>
                <a:path w="1564" h="3632" extrusionOk="0">
                  <a:moveTo>
                    <a:pt x="745" y="1"/>
                  </a:moveTo>
                  <a:cubicBezTo>
                    <a:pt x="1192" y="1230"/>
                    <a:pt x="1564" y="2347"/>
                    <a:pt x="1434" y="3632"/>
                  </a:cubicBezTo>
                  <a:cubicBezTo>
                    <a:pt x="950" y="2607"/>
                    <a:pt x="484" y="1639"/>
                    <a:pt x="0" y="616"/>
                  </a:cubicBezTo>
                  <a:cubicBezTo>
                    <a:pt x="186" y="467"/>
                    <a:pt x="429" y="262"/>
                    <a:pt x="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4"/>
            <p:cNvSpPr/>
            <p:nvPr/>
          </p:nvSpPr>
          <p:spPr>
            <a:xfrm>
              <a:off x="-6210860" y="6131815"/>
              <a:ext cx="631980" cy="184340"/>
            </a:xfrm>
            <a:custGeom>
              <a:avLst/>
              <a:gdLst/>
              <a:ahLst/>
              <a:cxnLst/>
              <a:rect l="l" t="t" r="r" b="b"/>
              <a:pathLst>
                <a:path w="4282" h="1249" extrusionOk="0">
                  <a:moveTo>
                    <a:pt x="0" y="1248"/>
                  </a:moveTo>
                  <a:cubicBezTo>
                    <a:pt x="1472" y="820"/>
                    <a:pt x="2849" y="429"/>
                    <a:pt x="4282" y="0"/>
                  </a:cubicBezTo>
                  <a:cubicBezTo>
                    <a:pt x="4078" y="355"/>
                    <a:pt x="3780" y="522"/>
                    <a:pt x="3463" y="653"/>
                  </a:cubicBezTo>
                  <a:cubicBezTo>
                    <a:pt x="2383" y="1062"/>
                    <a:pt x="1248" y="1248"/>
                    <a:pt x="0" y="12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44"/>
            <p:cNvSpPr/>
            <p:nvPr/>
          </p:nvSpPr>
          <p:spPr>
            <a:xfrm>
              <a:off x="-8645351" y="5958841"/>
              <a:ext cx="151427" cy="167662"/>
            </a:xfrm>
            <a:custGeom>
              <a:avLst/>
              <a:gdLst/>
              <a:ahLst/>
              <a:cxnLst/>
              <a:rect l="l" t="t" r="r" b="b"/>
              <a:pathLst>
                <a:path w="1026" h="1136" extrusionOk="0">
                  <a:moveTo>
                    <a:pt x="894" y="0"/>
                  </a:moveTo>
                  <a:cubicBezTo>
                    <a:pt x="1025" y="390"/>
                    <a:pt x="969" y="614"/>
                    <a:pt x="690" y="763"/>
                  </a:cubicBezTo>
                  <a:cubicBezTo>
                    <a:pt x="485" y="875"/>
                    <a:pt x="336" y="1135"/>
                    <a:pt x="0" y="912"/>
                  </a:cubicBezTo>
                  <a:cubicBezTo>
                    <a:pt x="243" y="522"/>
                    <a:pt x="410" y="130"/>
                    <a:pt x="894" y="0"/>
                  </a:cubicBezTo>
                  <a:close/>
                </a:path>
              </a:pathLst>
            </a:custGeom>
            <a:solidFill>
              <a:srgbClr val="81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4"/>
            <p:cNvSpPr/>
            <p:nvPr/>
          </p:nvSpPr>
          <p:spPr>
            <a:xfrm>
              <a:off x="-6180604" y="2095543"/>
              <a:ext cx="230978" cy="121171"/>
            </a:xfrm>
            <a:custGeom>
              <a:avLst/>
              <a:gdLst/>
              <a:ahLst/>
              <a:cxnLst/>
              <a:rect l="l" t="t" r="r" b="b"/>
              <a:pathLst>
                <a:path w="1565" h="821" extrusionOk="0">
                  <a:moveTo>
                    <a:pt x="56" y="1"/>
                  </a:moveTo>
                  <a:cubicBezTo>
                    <a:pt x="540" y="150"/>
                    <a:pt x="1024" y="299"/>
                    <a:pt x="1564" y="466"/>
                  </a:cubicBezTo>
                  <a:cubicBezTo>
                    <a:pt x="1453" y="615"/>
                    <a:pt x="1378" y="708"/>
                    <a:pt x="1322" y="820"/>
                  </a:cubicBezTo>
                  <a:cubicBezTo>
                    <a:pt x="857" y="559"/>
                    <a:pt x="428" y="336"/>
                    <a:pt x="1" y="93"/>
                  </a:cubicBezTo>
                  <a:cubicBezTo>
                    <a:pt x="18" y="75"/>
                    <a:pt x="38" y="38"/>
                    <a:pt x="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3" name="Google Shape;403;p44"/>
          <p:cNvSpPr txBox="1">
            <a:spLocks noGrp="1"/>
          </p:cNvSpPr>
          <p:nvPr>
            <p:ph type="subTitle" idx="1"/>
          </p:nvPr>
        </p:nvSpPr>
        <p:spPr>
          <a:xfrm>
            <a:off x="1104850" y="553387"/>
            <a:ext cx="4110010" cy="648419"/>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VN" b="1" dirty="0">
                <a:solidFill>
                  <a:schemeClr val="tx1">
                    <a:lumMod val="75000"/>
                    <a:lumOff val="25000"/>
                  </a:schemeClr>
                </a:solidFill>
                <a:latin typeface="+mj-lt"/>
              </a:rPr>
              <a:t>5. Phương pháp nghiên cứu </a:t>
            </a:r>
            <a:endParaRPr lang="en-US" b="1" dirty="0">
              <a:solidFill>
                <a:schemeClr val="tx1">
                  <a:lumMod val="75000"/>
                  <a:lumOff val="25000"/>
                </a:schemeClr>
              </a:solidFill>
              <a:latin typeface="+mj-lt"/>
            </a:endParaRPr>
          </a:p>
        </p:txBody>
      </p:sp>
      <p:grpSp>
        <p:nvGrpSpPr>
          <p:cNvPr id="404" name="Google Shape;404;p44"/>
          <p:cNvGrpSpPr/>
          <p:nvPr/>
        </p:nvGrpSpPr>
        <p:grpSpPr>
          <a:xfrm>
            <a:off x="7866571" y="3372031"/>
            <a:ext cx="997848" cy="282410"/>
            <a:chOff x="5257475" y="8084800"/>
            <a:chExt cx="1689550" cy="478175"/>
          </a:xfrm>
        </p:grpSpPr>
        <p:sp>
          <p:nvSpPr>
            <p:cNvPr id="405" name="Google Shape;405;p44"/>
            <p:cNvSpPr/>
            <p:nvPr/>
          </p:nvSpPr>
          <p:spPr>
            <a:xfrm>
              <a:off x="5257475" y="8084800"/>
              <a:ext cx="1689550" cy="478175"/>
            </a:xfrm>
            <a:custGeom>
              <a:avLst/>
              <a:gdLst/>
              <a:ahLst/>
              <a:cxnLst/>
              <a:rect l="l" t="t" r="r" b="b"/>
              <a:pathLst>
                <a:path w="67582" h="19127" extrusionOk="0">
                  <a:moveTo>
                    <a:pt x="31751" y="1505"/>
                  </a:moveTo>
                  <a:cubicBezTo>
                    <a:pt x="34055" y="1505"/>
                    <a:pt x="36322" y="1974"/>
                    <a:pt x="38486" y="3195"/>
                  </a:cubicBezTo>
                  <a:cubicBezTo>
                    <a:pt x="39637" y="3842"/>
                    <a:pt x="40859" y="4452"/>
                    <a:pt x="42045" y="5137"/>
                  </a:cubicBezTo>
                  <a:cubicBezTo>
                    <a:pt x="43665" y="6072"/>
                    <a:pt x="44816" y="7474"/>
                    <a:pt x="45642" y="9165"/>
                  </a:cubicBezTo>
                  <a:cubicBezTo>
                    <a:pt x="46015" y="9968"/>
                    <a:pt x="46889" y="10496"/>
                    <a:pt x="47757" y="10496"/>
                  </a:cubicBezTo>
                  <a:cubicBezTo>
                    <a:pt x="47979" y="10496"/>
                    <a:pt x="48200" y="10462"/>
                    <a:pt x="48413" y="10388"/>
                  </a:cubicBezTo>
                  <a:cubicBezTo>
                    <a:pt x="48901" y="10226"/>
                    <a:pt x="49378" y="10155"/>
                    <a:pt x="49844" y="10155"/>
                  </a:cubicBezTo>
                  <a:cubicBezTo>
                    <a:pt x="50614" y="10155"/>
                    <a:pt x="51350" y="10348"/>
                    <a:pt x="52044" y="10639"/>
                  </a:cubicBezTo>
                  <a:cubicBezTo>
                    <a:pt x="52260" y="10926"/>
                    <a:pt x="52153" y="11142"/>
                    <a:pt x="52116" y="11358"/>
                  </a:cubicBezTo>
                  <a:cubicBezTo>
                    <a:pt x="52081" y="11646"/>
                    <a:pt x="52188" y="11899"/>
                    <a:pt x="52441" y="12043"/>
                  </a:cubicBezTo>
                  <a:cubicBezTo>
                    <a:pt x="52546" y="12096"/>
                    <a:pt x="52647" y="12119"/>
                    <a:pt x="52744" y="12119"/>
                  </a:cubicBezTo>
                  <a:cubicBezTo>
                    <a:pt x="52913" y="12119"/>
                    <a:pt x="53072" y="12048"/>
                    <a:pt x="53232" y="11934"/>
                  </a:cubicBezTo>
                  <a:cubicBezTo>
                    <a:pt x="54442" y="11046"/>
                    <a:pt x="55720" y="10736"/>
                    <a:pt x="57020" y="10736"/>
                  </a:cubicBezTo>
                  <a:cubicBezTo>
                    <a:pt x="58040" y="10736"/>
                    <a:pt x="59074" y="10927"/>
                    <a:pt x="60101" y="11180"/>
                  </a:cubicBezTo>
                  <a:cubicBezTo>
                    <a:pt x="61936" y="11611"/>
                    <a:pt x="63591" y="12581"/>
                    <a:pt x="65317" y="13300"/>
                  </a:cubicBezTo>
                  <a:cubicBezTo>
                    <a:pt x="65533" y="13410"/>
                    <a:pt x="65749" y="13516"/>
                    <a:pt x="65927" y="13697"/>
                  </a:cubicBezTo>
                  <a:cubicBezTo>
                    <a:pt x="66468" y="14235"/>
                    <a:pt x="66359" y="14955"/>
                    <a:pt x="65639" y="15280"/>
                  </a:cubicBezTo>
                  <a:cubicBezTo>
                    <a:pt x="65280" y="15424"/>
                    <a:pt x="64886" y="15530"/>
                    <a:pt x="64526" y="15568"/>
                  </a:cubicBezTo>
                  <a:cubicBezTo>
                    <a:pt x="61433" y="15746"/>
                    <a:pt x="58374" y="16143"/>
                    <a:pt x="55281" y="16178"/>
                  </a:cubicBezTo>
                  <a:cubicBezTo>
                    <a:pt x="53016" y="16215"/>
                    <a:pt x="50786" y="16537"/>
                    <a:pt x="48556" y="16753"/>
                  </a:cubicBezTo>
                  <a:cubicBezTo>
                    <a:pt x="46505" y="16969"/>
                    <a:pt x="44456" y="17150"/>
                    <a:pt x="42442" y="17257"/>
                  </a:cubicBezTo>
                  <a:cubicBezTo>
                    <a:pt x="35973" y="17674"/>
                    <a:pt x="29504" y="17728"/>
                    <a:pt x="23035" y="17728"/>
                  </a:cubicBezTo>
                  <a:cubicBezTo>
                    <a:pt x="20769" y="17728"/>
                    <a:pt x="18502" y="17722"/>
                    <a:pt x="16236" y="17722"/>
                  </a:cubicBezTo>
                  <a:cubicBezTo>
                    <a:pt x="13821" y="17722"/>
                    <a:pt x="11407" y="17729"/>
                    <a:pt x="8992" y="17760"/>
                  </a:cubicBezTo>
                  <a:cubicBezTo>
                    <a:pt x="8609" y="17767"/>
                    <a:pt x="8226" y="17771"/>
                    <a:pt x="7843" y="17771"/>
                  </a:cubicBezTo>
                  <a:cubicBezTo>
                    <a:pt x="6105" y="17771"/>
                    <a:pt x="4372" y="17682"/>
                    <a:pt x="2662" y="17329"/>
                  </a:cubicBezTo>
                  <a:cubicBezTo>
                    <a:pt x="3813" y="16753"/>
                    <a:pt x="4964" y="16071"/>
                    <a:pt x="6293" y="15999"/>
                  </a:cubicBezTo>
                  <a:cubicBezTo>
                    <a:pt x="6653" y="15962"/>
                    <a:pt x="6941" y="15855"/>
                    <a:pt x="7050" y="15496"/>
                  </a:cubicBezTo>
                  <a:cubicBezTo>
                    <a:pt x="7122" y="15136"/>
                    <a:pt x="6906" y="14920"/>
                    <a:pt x="6619" y="14739"/>
                  </a:cubicBezTo>
                  <a:cubicBezTo>
                    <a:pt x="6547" y="14739"/>
                    <a:pt x="6475" y="14704"/>
                    <a:pt x="6437" y="14667"/>
                  </a:cubicBezTo>
                  <a:cubicBezTo>
                    <a:pt x="6331" y="14595"/>
                    <a:pt x="6259" y="14561"/>
                    <a:pt x="6078" y="14451"/>
                  </a:cubicBezTo>
                  <a:cubicBezTo>
                    <a:pt x="6869" y="13444"/>
                    <a:pt x="7876" y="12906"/>
                    <a:pt x="9064" y="12762"/>
                  </a:cubicBezTo>
                  <a:cubicBezTo>
                    <a:pt x="9895" y="12693"/>
                    <a:pt x="10743" y="12640"/>
                    <a:pt x="11595" y="12640"/>
                  </a:cubicBezTo>
                  <a:cubicBezTo>
                    <a:pt x="12513" y="12640"/>
                    <a:pt x="13437" y="12702"/>
                    <a:pt x="14350" y="12869"/>
                  </a:cubicBezTo>
                  <a:cubicBezTo>
                    <a:pt x="14566" y="12906"/>
                    <a:pt x="14819" y="12978"/>
                    <a:pt x="15035" y="13050"/>
                  </a:cubicBezTo>
                  <a:cubicBezTo>
                    <a:pt x="15682" y="13266"/>
                    <a:pt x="16114" y="13660"/>
                    <a:pt x="16186" y="14379"/>
                  </a:cubicBezTo>
                  <a:cubicBezTo>
                    <a:pt x="16186" y="14704"/>
                    <a:pt x="16220" y="15064"/>
                    <a:pt x="16618" y="15136"/>
                  </a:cubicBezTo>
                  <a:cubicBezTo>
                    <a:pt x="16655" y="15142"/>
                    <a:pt x="16691" y="15145"/>
                    <a:pt x="16725" y="15145"/>
                  </a:cubicBezTo>
                  <a:cubicBezTo>
                    <a:pt x="17075" y="15145"/>
                    <a:pt x="17209" y="14823"/>
                    <a:pt x="17371" y="14561"/>
                  </a:cubicBezTo>
                  <a:cubicBezTo>
                    <a:pt x="17515" y="14164"/>
                    <a:pt x="17697" y="13804"/>
                    <a:pt x="17875" y="13410"/>
                  </a:cubicBezTo>
                  <a:cubicBezTo>
                    <a:pt x="17984" y="13084"/>
                    <a:pt x="18091" y="12725"/>
                    <a:pt x="18416" y="12546"/>
                  </a:cubicBezTo>
                  <a:cubicBezTo>
                    <a:pt x="18738" y="12762"/>
                    <a:pt x="18991" y="13156"/>
                    <a:pt x="19386" y="13300"/>
                  </a:cubicBezTo>
                  <a:cubicBezTo>
                    <a:pt x="19608" y="13399"/>
                    <a:pt x="19830" y="13447"/>
                    <a:pt x="20036" y="13447"/>
                  </a:cubicBezTo>
                  <a:cubicBezTo>
                    <a:pt x="20431" y="13447"/>
                    <a:pt x="20767" y="13271"/>
                    <a:pt x="20934" y="12941"/>
                  </a:cubicBezTo>
                  <a:cubicBezTo>
                    <a:pt x="21221" y="12331"/>
                    <a:pt x="20968" y="11862"/>
                    <a:pt x="20177" y="11539"/>
                  </a:cubicBezTo>
                  <a:cubicBezTo>
                    <a:pt x="20070" y="11467"/>
                    <a:pt x="19927" y="11430"/>
                    <a:pt x="19855" y="11395"/>
                  </a:cubicBezTo>
                  <a:cubicBezTo>
                    <a:pt x="19711" y="11036"/>
                    <a:pt x="19855" y="10783"/>
                    <a:pt x="19927" y="10532"/>
                  </a:cubicBezTo>
                  <a:cubicBezTo>
                    <a:pt x="20321" y="9344"/>
                    <a:pt x="20896" y="8230"/>
                    <a:pt x="21365" y="7079"/>
                  </a:cubicBezTo>
                  <a:cubicBezTo>
                    <a:pt x="22588" y="4165"/>
                    <a:pt x="24818" y="2476"/>
                    <a:pt x="27839" y="1900"/>
                  </a:cubicBezTo>
                  <a:cubicBezTo>
                    <a:pt x="29147" y="1654"/>
                    <a:pt x="30455" y="1505"/>
                    <a:pt x="31751" y="1505"/>
                  </a:cubicBezTo>
                  <a:close/>
                  <a:moveTo>
                    <a:pt x="31633" y="0"/>
                  </a:moveTo>
                  <a:cubicBezTo>
                    <a:pt x="30259" y="0"/>
                    <a:pt x="28871" y="153"/>
                    <a:pt x="27480" y="424"/>
                  </a:cubicBezTo>
                  <a:cubicBezTo>
                    <a:pt x="24386" y="1037"/>
                    <a:pt x="21869" y="2654"/>
                    <a:pt x="20430" y="5603"/>
                  </a:cubicBezTo>
                  <a:cubicBezTo>
                    <a:pt x="19639" y="7258"/>
                    <a:pt x="18919" y="8950"/>
                    <a:pt x="18488" y="10748"/>
                  </a:cubicBezTo>
                  <a:cubicBezTo>
                    <a:pt x="18450" y="10998"/>
                    <a:pt x="18450" y="11286"/>
                    <a:pt x="18200" y="11395"/>
                  </a:cubicBezTo>
                  <a:cubicBezTo>
                    <a:pt x="17515" y="11718"/>
                    <a:pt x="17193" y="12331"/>
                    <a:pt x="16796" y="12906"/>
                  </a:cubicBezTo>
                  <a:cubicBezTo>
                    <a:pt x="15754" y="11971"/>
                    <a:pt x="14494" y="11683"/>
                    <a:pt x="13199" y="11646"/>
                  </a:cubicBezTo>
                  <a:cubicBezTo>
                    <a:pt x="12776" y="11619"/>
                    <a:pt x="12353" y="11612"/>
                    <a:pt x="11930" y="11612"/>
                  </a:cubicBezTo>
                  <a:cubicBezTo>
                    <a:pt x="11453" y="11612"/>
                    <a:pt x="10976" y="11621"/>
                    <a:pt x="10499" y="11621"/>
                  </a:cubicBezTo>
                  <a:cubicBezTo>
                    <a:pt x="10248" y="11621"/>
                    <a:pt x="9997" y="11619"/>
                    <a:pt x="9746" y="11611"/>
                  </a:cubicBezTo>
                  <a:cubicBezTo>
                    <a:pt x="9690" y="11609"/>
                    <a:pt x="9634" y="11609"/>
                    <a:pt x="9578" y="11609"/>
                  </a:cubicBezTo>
                  <a:cubicBezTo>
                    <a:pt x="8462" y="11609"/>
                    <a:pt x="7469" y="11963"/>
                    <a:pt x="6509" y="12546"/>
                  </a:cubicBezTo>
                  <a:cubicBezTo>
                    <a:pt x="5574" y="13084"/>
                    <a:pt x="4783" y="13732"/>
                    <a:pt x="4855" y="14992"/>
                  </a:cubicBezTo>
                  <a:cubicBezTo>
                    <a:pt x="3776" y="15424"/>
                    <a:pt x="2697" y="15818"/>
                    <a:pt x="1655" y="16250"/>
                  </a:cubicBezTo>
                  <a:cubicBezTo>
                    <a:pt x="1367" y="16359"/>
                    <a:pt x="1042" y="16465"/>
                    <a:pt x="792" y="16647"/>
                  </a:cubicBezTo>
                  <a:cubicBezTo>
                    <a:pt x="1" y="17150"/>
                    <a:pt x="35" y="18013"/>
                    <a:pt x="898" y="18445"/>
                  </a:cubicBezTo>
                  <a:cubicBezTo>
                    <a:pt x="1186" y="18589"/>
                    <a:pt x="1546" y="18661"/>
                    <a:pt x="1871" y="18733"/>
                  </a:cubicBezTo>
                  <a:cubicBezTo>
                    <a:pt x="3488" y="18949"/>
                    <a:pt x="5143" y="19127"/>
                    <a:pt x="6762" y="19127"/>
                  </a:cubicBezTo>
                  <a:cubicBezTo>
                    <a:pt x="9005" y="19114"/>
                    <a:pt x="11248" y="19112"/>
                    <a:pt x="13490" y="19112"/>
                  </a:cubicBezTo>
                  <a:cubicBezTo>
                    <a:pt x="14657" y="19112"/>
                    <a:pt x="15823" y="19112"/>
                    <a:pt x="16989" y="19112"/>
                  </a:cubicBezTo>
                  <a:cubicBezTo>
                    <a:pt x="25807" y="19112"/>
                    <a:pt x="34619" y="19077"/>
                    <a:pt x="43412" y="18480"/>
                  </a:cubicBezTo>
                  <a:cubicBezTo>
                    <a:pt x="45319" y="18373"/>
                    <a:pt x="47224" y="18192"/>
                    <a:pt x="49132" y="17976"/>
                  </a:cubicBezTo>
                  <a:cubicBezTo>
                    <a:pt x="51396" y="17726"/>
                    <a:pt x="53664" y="17472"/>
                    <a:pt x="55966" y="17438"/>
                  </a:cubicBezTo>
                  <a:cubicBezTo>
                    <a:pt x="58950" y="17366"/>
                    <a:pt x="61899" y="17078"/>
                    <a:pt x="64886" y="16825"/>
                  </a:cubicBezTo>
                  <a:cubicBezTo>
                    <a:pt x="65568" y="16791"/>
                    <a:pt x="66180" y="16503"/>
                    <a:pt x="66756" y="16178"/>
                  </a:cubicBezTo>
                  <a:cubicBezTo>
                    <a:pt x="67222" y="15890"/>
                    <a:pt x="67475" y="15458"/>
                    <a:pt x="67510" y="14883"/>
                  </a:cubicBezTo>
                  <a:cubicBezTo>
                    <a:pt x="67582" y="13697"/>
                    <a:pt x="67116" y="12834"/>
                    <a:pt x="65855" y="12259"/>
                  </a:cubicBezTo>
                  <a:cubicBezTo>
                    <a:pt x="64526" y="11646"/>
                    <a:pt x="63194" y="11108"/>
                    <a:pt x="61864" y="10532"/>
                  </a:cubicBezTo>
                  <a:cubicBezTo>
                    <a:pt x="61001" y="10173"/>
                    <a:pt x="60101" y="9847"/>
                    <a:pt x="59165" y="9741"/>
                  </a:cubicBezTo>
                  <a:cubicBezTo>
                    <a:pt x="58405" y="9642"/>
                    <a:pt x="57645" y="9576"/>
                    <a:pt x="56898" y="9576"/>
                  </a:cubicBezTo>
                  <a:cubicBezTo>
                    <a:pt x="55736" y="9576"/>
                    <a:pt x="54605" y="9735"/>
                    <a:pt x="53554" y="10173"/>
                  </a:cubicBezTo>
                  <a:cubicBezTo>
                    <a:pt x="52342" y="9279"/>
                    <a:pt x="51115" y="8925"/>
                    <a:pt x="49845" y="8925"/>
                  </a:cubicBezTo>
                  <a:cubicBezTo>
                    <a:pt x="49120" y="8925"/>
                    <a:pt x="48380" y="9041"/>
                    <a:pt x="47621" y="9237"/>
                  </a:cubicBezTo>
                  <a:cubicBezTo>
                    <a:pt x="46865" y="8806"/>
                    <a:pt x="46255" y="8193"/>
                    <a:pt x="45823" y="7367"/>
                  </a:cubicBezTo>
                  <a:cubicBezTo>
                    <a:pt x="44922" y="5569"/>
                    <a:pt x="43556" y="4202"/>
                    <a:pt x="41795" y="3267"/>
                  </a:cubicBezTo>
                  <a:cubicBezTo>
                    <a:pt x="40966" y="2835"/>
                    <a:pt x="40140" y="2404"/>
                    <a:pt x="39311" y="1935"/>
                  </a:cubicBezTo>
                  <a:cubicBezTo>
                    <a:pt x="36852" y="563"/>
                    <a:pt x="34269" y="0"/>
                    <a:pt x="31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4"/>
            <p:cNvSpPr/>
            <p:nvPr/>
          </p:nvSpPr>
          <p:spPr>
            <a:xfrm>
              <a:off x="5805050" y="8313450"/>
              <a:ext cx="66550" cy="39250"/>
            </a:xfrm>
            <a:custGeom>
              <a:avLst/>
              <a:gdLst/>
              <a:ahLst/>
              <a:cxnLst/>
              <a:rect l="l" t="t" r="r" b="b"/>
              <a:pathLst>
                <a:path w="2662" h="1570" extrusionOk="0">
                  <a:moveTo>
                    <a:pt x="1489" y="1"/>
                  </a:moveTo>
                  <a:cubicBezTo>
                    <a:pt x="1363" y="1"/>
                    <a:pt x="1227" y="9"/>
                    <a:pt x="1079" y="19"/>
                  </a:cubicBezTo>
                  <a:cubicBezTo>
                    <a:pt x="1056" y="19"/>
                    <a:pt x="953" y="3"/>
                    <a:pt x="822" y="3"/>
                  </a:cubicBezTo>
                  <a:cubicBezTo>
                    <a:pt x="757" y="3"/>
                    <a:pt x="685" y="7"/>
                    <a:pt x="613" y="19"/>
                  </a:cubicBezTo>
                  <a:cubicBezTo>
                    <a:pt x="288" y="54"/>
                    <a:pt x="110" y="342"/>
                    <a:pt x="38" y="667"/>
                  </a:cubicBezTo>
                  <a:cubicBezTo>
                    <a:pt x="0" y="989"/>
                    <a:pt x="110" y="1277"/>
                    <a:pt x="397" y="1458"/>
                  </a:cubicBezTo>
                  <a:cubicBezTo>
                    <a:pt x="517" y="1533"/>
                    <a:pt x="637" y="1570"/>
                    <a:pt x="749" y="1570"/>
                  </a:cubicBezTo>
                  <a:cubicBezTo>
                    <a:pt x="906" y="1570"/>
                    <a:pt x="1047" y="1497"/>
                    <a:pt x="1151" y="1349"/>
                  </a:cubicBezTo>
                  <a:cubicBezTo>
                    <a:pt x="1350" y="1126"/>
                    <a:pt x="1567" y="1092"/>
                    <a:pt x="1788" y="1092"/>
                  </a:cubicBezTo>
                  <a:cubicBezTo>
                    <a:pt x="1887" y="1092"/>
                    <a:pt x="1987" y="1099"/>
                    <a:pt x="2086" y="1099"/>
                  </a:cubicBezTo>
                  <a:cubicBezTo>
                    <a:pt x="2302" y="1099"/>
                    <a:pt x="2518" y="989"/>
                    <a:pt x="2590" y="773"/>
                  </a:cubicBezTo>
                  <a:cubicBezTo>
                    <a:pt x="2662" y="486"/>
                    <a:pt x="2446" y="307"/>
                    <a:pt x="2268" y="198"/>
                  </a:cubicBezTo>
                  <a:cubicBezTo>
                    <a:pt x="2038" y="46"/>
                    <a:pt x="1791" y="1"/>
                    <a:pt x="14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4"/>
            <p:cNvSpPr/>
            <p:nvPr/>
          </p:nvSpPr>
          <p:spPr>
            <a:xfrm>
              <a:off x="6536975" y="8401825"/>
              <a:ext cx="43200" cy="33475"/>
            </a:xfrm>
            <a:custGeom>
              <a:avLst/>
              <a:gdLst/>
              <a:ahLst/>
              <a:cxnLst/>
              <a:rect l="l" t="t" r="r" b="b"/>
              <a:pathLst>
                <a:path w="1728" h="1339" extrusionOk="0">
                  <a:moveTo>
                    <a:pt x="638" y="1"/>
                  </a:moveTo>
                  <a:cubicBezTo>
                    <a:pt x="336" y="1"/>
                    <a:pt x="68" y="111"/>
                    <a:pt x="38" y="513"/>
                  </a:cubicBezTo>
                  <a:cubicBezTo>
                    <a:pt x="1" y="872"/>
                    <a:pt x="576" y="1339"/>
                    <a:pt x="1045" y="1339"/>
                  </a:cubicBezTo>
                  <a:cubicBezTo>
                    <a:pt x="1439" y="1339"/>
                    <a:pt x="1727" y="1088"/>
                    <a:pt x="1727" y="729"/>
                  </a:cubicBezTo>
                  <a:cubicBezTo>
                    <a:pt x="1727" y="332"/>
                    <a:pt x="1333" y="9"/>
                    <a:pt x="792" y="9"/>
                  </a:cubicBezTo>
                  <a:cubicBezTo>
                    <a:pt x="740" y="4"/>
                    <a:pt x="688" y="1"/>
                    <a:pt x="6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4"/>
            <p:cNvSpPr/>
            <p:nvPr/>
          </p:nvSpPr>
          <p:spPr>
            <a:xfrm>
              <a:off x="6459650" y="8395650"/>
              <a:ext cx="33325" cy="33400"/>
            </a:xfrm>
            <a:custGeom>
              <a:avLst/>
              <a:gdLst/>
              <a:ahLst/>
              <a:cxnLst/>
              <a:rect l="l" t="t" r="r" b="b"/>
              <a:pathLst>
                <a:path w="1333" h="1336" extrusionOk="0">
                  <a:moveTo>
                    <a:pt x="662" y="1"/>
                  </a:moveTo>
                  <a:cubicBezTo>
                    <a:pt x="294" y="1"/>
                    <a:pt x="0" y="310"/>
                    <a:pt x="0" y="688"/>
                  </a:cubicBezTo>
                  <a:cubicBezTo>
                    <a:pt x="38" y="1082"/>
                    <a:pt x="254" y="1298"/>
                    <a:pt x="648" y="1335"/>
                  </a:cubicBezTo>
                  <a:cubicBezTo>
                    <a:pt x="1045" y="1335"/>
                    <a:pt x="1261" y="1082"/>
                    <a:pt x="1333" y="760"/>
                  </a:cubicBezTo>
                  <a:cubicBezTo>
                    <a:pt x="1333" y="328"/>
                    <a:pt x="1079" y="40"/>
                    <a:pt x="720" y="3"/>
                  </a:cubicBezTo>
                  <a:cubicBezTo>
                    <a:pt x="700" y="1"/>
                    <a:pt x="681" y="1"/>
                    <a:pt x="6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4"/>
            <p:cNvSpPr/>
            <p:nvPr/>
          </p:nvSpPr>
          <p:spPr>
            <a:xfrm>
              <a:off x="5324025" y="8122425"/>
              <a:ext cx="1595175" cy="406675"/>
            </a:xfrm>
            <a:custGeom>
              <a:avLst/>
              <a:gdLst/>
              <a:ahLst/>
              <a:cxnLst/>
              <a:rect l="l" t="t" r="r" b="b"/>
              <a:pathLst>
                <a:path w="63807" h="16267" extrusionOk="0">
                  <a:moveTo>
                    <a:pt x="20730" y="7642"/>
                  </a:moveTo>
                  <a:cubicBezTo>
                    <a:pt x="21032" y="7642"/>
                    <a:pt x="21279" y="7687"/>
                    <a:pt x="21509" y="7839"/>
                  </a:cubicBezTo>
                  <a:cubicBezTo>
                    <a:pt x="21687" y="7948"/>
                    <a:pt x="21903" y="8127"/>
                    <a:pt x="21831" y="8414"/>
                  </a:cubicBezTo>
                  <a:cubicBezTo>
                    <a:pt x="21759" y="8630"/>
                    <a:pt x="21543" y="8740"/>
                    <a:pt x="21327" y="8740"/>
                  </a:cubicBezTo>
                  <a:cubicBezTo>
                    <a:pt x="21228" y="8740"/>
                    <a:pt x="21128" y="8733"/>
                    <a:pt x="21029" y="8733"/>
                  </a:cubicBezTo>
                  <a:cubicBezTo>
                    <a:pt x="20808" y="8733"/>
                    <a:pt x="20591" y="8767"/>
                    <a:pt x="20392" y="8990"/>
                  </a:cubicBezTo>
                  <a:cubicBezTo>
                    <a:pt x="20288" y="9138"/>
                    <a:pt x="20147" y="9211"/>
                    <a:pt x="19990" y="9211"/>
                  </a:cubicBezTo>
                  <a:cubicBezTo>
                    <a:pt x="19878" y="9211"/>
                    <a:pt x="19758" y="9174"/>
                    <a:pt x="19638" y="9099"/>
                  </a:cubicBezTo>
                  <a:cubicBezTo>
                    <a:pt x="19351" y="8918"/>
                    <a:pt x="19241" y="8630"/>
                    <a:pt x="19279" y="8308"/>
                  </a:cubicBezTo>
                  <a:cubicBezTo>
                    <a:pt x="19351" y="7983"/>
                    <a:pt x="19529" y="7695"/>
                    <a:pt x="19854" y="7660"/>
                  </a:cubicBezTo>
                  <a:cubicBezTo>
                    <a:pt x="19926" y="7648"/>
                    <a:pt x="19998" y="7644"/>
                    <a:pt x="20063" y="7644"/>
                  </a:cubicBezTo>
                  <a:cubicBezTo>
                    <a:pt x="20194" y="7644"/>
                    <a:pt x="20297" y="7660"/>
                    <a:pt x="20320" y="7660"/>
                  </a:cubicBezTo>
                  <a:cubicBezTo>
                    <a:pt x="20468" y="7650"/>
                    <a:pt x="20604" y="7642"/>
                    <a:pt x="20730" y="7642"/>
                  </a:cubicBezTo>
                  <a:close/>
                  <a:moveTo>
                    <a:pt x="46087" y="10930"/>
                  </a:moveTo>
                  <a:cubicBezTo>
                    <a:pt x="46106" y="10930"/>
                    <a:pt x="46125" y="10930"/>
                    <a:pt x="46145" y="10932"/>
                  </a:cubicBezTo>
                  <a:cubicBezTo>
                    <a:pt x="46504" y="10969"/>
                    <a:pt x="46758" y="11257"/>
                    <a:pt x="46758" y="11689"/>
                  </a:cubicBezTo>
                  <a:cubicBezTo>
                    <a:pt x="46686" y="12011"/>
                    <a:pt x="46470" y="12264"/>
                    <a:pt x="46073" y="12264"/>
                  </a:cubicBezTo>
                  <a:cubicBezTo>
                    <a:pt x="45679" y="12227"/>
                    <a:pt x="45463" y="12011"/>
                    <a:pt x="45425" y="11617"/>
                  </a:cubicBezTo>
                  <a:cubicBezTo>
                    <a:pt x="45425" y="11239"/>
                    <a:pt x="45719" y="10930"/>
                    <a:pt x="46087" y="10930"/>
                  </a:cubicBezTo>
                  <a:close/>
                  <a:moveTo>
                    <a:pt x="49156" y="11177"/>
                  </a:moveTo>
                  <a:cubicBezTo>
                    <a:pt x="49206" y="11177"/>
                    <a:pt x="49258" y="11180"/>
                    <a:pt x="49310" y="11185"/>
                  </a:cubicBezTo>
                  <a:cubicBezTo>
                    <a:pt x="49851" y="11185"/>
                    <a:pt x="50245" y="11508"/>
                    <a:pt x="50245" y="11905"/>
                  </a:cubicBezTo>
                  <a:cubicBezTo>
                    <a:pt x="50245" y="12264"/>
                    <a:pt x="49957" y="12515"/>
                    <a:pt x="49563" y="12515"/>
                  </a:cubicBezTo>
                  <a:cubicBezTo>
                    <a:pt x="49094" y="12515"/>
                    <a:pt x="48519" y="12048"/>
                    <a:pt x="48556" y="11689"/>
                  </a:cubicBezTo>
                  <a:cubicBezTo>
                    <a:pt x="48586" y="11287"/>
                    <a:pt x="48854" y="11177"/>
                    <a:pt x="49156" y="11177"/>
                  </a:cubicBezTo>
                  <a:close/>
                  <a:moveTo>
                    <a:pt x="29089" y="0"/>
                  </a:moveTo>
                  <a:cubicBezTo>
                    <a:pt x="27793" y="0"/>
                    <a:pt x="26485" y="149"/>
                    <a:pt x="25177" y="395"/>
                  </a:cubicBezTo>
                  <a:cubicBezTo>
                    <a:pt x="22156" y="971"/>
                    <a:pt x="19926" y="2660"/>
                    <a:pt x="18703" y="5574"/>
                  </a:cubicBezTo>
                  <a:cubicBezTo>
                    <a:pt x="18234" y="6725"/>
                    <a:pt x="17659" y="7839"/>
                    <a:pt x="17265" y="9027"/>
                  </a:cubicBezTo>
                  <a:cubicBezTo>
                    <a:pt x="17193" y="9278"/>
                    <a:pt x="17049" y="9531"/>
                    <a:pt x="17193" y="9890"/>
                  </a:cubicBezTo>
                  <a:cubicBezTo>
                    <a:pt x="17265" y="9925"/>
                    <a:pt x="17408" y="9962"/>
                    <a:pt x="17515" y="10034"/>
                  </a:cubicBezTo>
                  <a:cubicBezTo>
                    <a:pt x="18306" y="10357"/>
                    <a:pt x="18559" y="10826"/>
                    <a:pt x="18272" y="11436"/>
                  </a:cubicBezTo>
                  <a:cubicBezTo>
                    <a:pt x="18105" y="11766"/>
                    <a:pt x="17769" y="11942"/>
                    <a:pt x="17374" y="11942"/>
                  </a:cubicBezTo>
                  <a:cubicBezTo>
                    <a:pt x="17168" y="11942"/>
                    <a:pt x="16946" y="11894"/>
                    <a:pt x="16724" y="11795"/>
                  </a:cubicBezTo>
                  <a:cubicBezTo>
                    <a:pt x="16329" y="11651"/>
                    <a:pt x="16076" y="11257"/>
                    <a:pt x="15754" y="11041"/>
                  </a:cubicBezTo>
                  <a:cubicBezTo>
                    <a:pt x="15429" y="11220"/>
                    <a:pt x="15322" y="11579"/>
                    <a:pt x="15213" y="11905"/>
                  </a:cubicBezTo>
                  <a:cubicBezTo>
                    <a:pt x="15035" y="12299"/>
                    <a:pt x="14853" y="12659"/>
                    <a:pt x="14709" y="13056"/>
                  </a:cubicBezTo>
                  <a:cubicBezTo>
                    <a:pt x="14547" y="13318"/>
                    <a:pt x="14413" y="13640"/>
                    <a:pt x="14063" y="13640"/>
                  </a:cubicBezTo>
                  <a:cubicBezTo>
                    <a:pt x="14029" y="13640"/>
                    <a:pt x="13993" y="13637"/>
                    <a:pt x="13956" y="13631"/>
                  </a:cubicBezTo>
                  <a:cubicBezTo>
                    <a:pt x="13558" y="13559"/>
                    <a:pt x="13524" y="13199"/>
                    <a:pt x="13524" y="12874"/>
                  </a:cubicBezTo>
                  <a:cubicBezTo>
                    <a:pt x="13452" y="12155"/>
                    <a:pt x="13020" y="11761"/>
                    <a:pt x="12373" y="11545"/>
                  </a:cubicBezTo>
                  <a:cubicBezTo>
                    <a:pt x="12157" y="11473"/>
                    <a:pt x="11904" y="11401"/>
                    <a:pt x="11688" y="11364"/>
                  </a:cubicBezTo>
                  <a:cubicBezTo>
                    <a:pt x="10775" y="11197"/>
                    <a:pt x="9851" y="11135"/>
                    <a:pt x="8933" y="11135"/>
                  </a:cubicBezTo>
                  <a:cubicBezTo>
                    <a:pt x="8081" y="11135"/>
                    <a:pt x="7233" y="11188"/>
                    <a:pt x="6402" y="11257"/>
                  </a:cubicBezTo>
                  <a:cubicBezTo>
                    <a:pt x="5214" y="11401"/>
                    <a:pt x="4207" y="11939"/>
                    <a:pt x="3416" y="12946"/>
                  </a:cubicBezTo>
                  <a:cubicBezTo>
                    <a:pt x="3597" y="13056"/>
                    <a:pt x="3669" y="13090"/>
                    <a:pt x="3775" y="13162"/>
                  </a:cubicBezTo>
                  <a:cubicBezTo>
                    <a:pt x="3813" y="13199"/>
                    <a:pt x="3885" y="13234"/>
                    <a:pt x="3957" y="13234"/>
                  </a:cubicBezTo>
                  <a:cubicBezTo>
                    <a:pt x="4244" y="13415"/>
                    <a:pt x="4460" y="13631"/>
                    <a:pt x="4388" y="13991"/>
                  </a:cubicBezTo>
                  <a:cubicBezTo>
                    <a:pt x="4279" y="14350"/>
                    <a:pt x="3991" y="14457"/>
                    <a:pt x="3631" y="14494"/>
                  </a:cubicBezTo>
                  <a:cubicBezTo>
                    <a:pt x="2302" y="14566"/>
                    <a:pt x="1151" y="15248"/>
                    <a:pt x="0" y="15824"/>
                  </a:cubicBezTo>
                  <a:cubicBezTo>
                    <a:pt x="1710" y="16177"/>
                    <a:pt x="3443" y="16266"/>
                    <a:pt x="5181" y="16266"/>
                  </a:cubicBezTo>
                  <a:cubicBezTo>
                    <a:pt x="5564" y="16266"/>
                    <a:pt x="5947" y="16262"/>
                    <a:pt x="6330" y="16255"/>
                  </a:cubicBezTo>
                  <a:cubicBezTo>
                    <a:pt x="8745" y="16224"/>
                    <a:pt x="11159" y="16217"/>
                    <a:pt x="13574" y="16217"/>
                  </a:cubicBezTo>
                  <a:cubicBezTo>
                    <a:pt x="15840" y="16217"/>
                    <a:pt x="18107" y="16223"/>
                    <a:pt x="20373" y="16223"/>
                  </a:cubicBezTo>
                  <a:cubicBezTo>
                    <a:pt x="26842" y="16223"/>
                    <a:pt x="33311" y="16169"/>
                    <a:pt x="39780" y="15752"/>
                  </a:cubicBezTo>
                  <a:cubicBezTo>
                    <a:pt x="41794" y="15645"/>
                    <a:pt x="43843" y="15464"/>
                    <a:pt x="45894" y="15248"/>
                  </a:cubicBezTo>
                  <a:cubicBezTo>
                    <a:pt x="48124" y="15032"/>
                    <a:pt x="50354" y="14710"/>
                    <a:pt x="52619" y="14673"/>
                  </a:cubicBezTo>
                  <a:cubicBezTo>
                    <a:pt x="55712" y="14638"/>
                    <a:pt x="58771" y="14241"/>
                    <a:pt x="61864" y="14063"/>
                  </a:cubicBezTo>
                  <a:cubicBezTo>
                    <a:pt x="62224" y="14025"/>
                    <a:pt x="62618" y="13919"/>
                    <a:pt x="62977" y="13775"/>
                  </a:cubicBezTo>
                  <a:cubicBezTo>
                    <a:pt x="63697" y="13450"/>
                    <a:pt x="63806" y="12730"/>
                    <a:pt x="63265" y="12192"/>
                  </a:cubicBezTo>
                  <a:cubicBezTo>
                    <a:pt x="63087" y="12011"/>
                    <a:pt x="62871" y="11905"/>
                    <a:pt x="62655" y="11795"/>
                  </a:cubicBezTo>
                  <a:cubicBezTo>
                    <a:pt x="60929" y="11076"/>
                    <a:pt x="59274" y="10106"/>
                    <a:pt x="57439" y="9675"/>
                  </a:cubicBezTo>
                  <a:cubicBezTo>
                    <a:pt x="56412" y="9422"/>
                    <a:pt x="55378" y="9231"/>
                    <a:pt x="54358" y="9231"/>
                  </a:cubicBezTo>
                  <a:cubicBezTo>
                    <a:pt x="53058" y="9231"/>
                    <a:pt x="51780" y="9541"/>
                    <a:pt x="50570" y="10429"/>
                  </a:cubicBezTo>
                  <a:cubicBezTo>
                    <a:pt x="50410" y="10543"/>
                    <a:pt x="50251" y="10614"/>
                    <a:pt x="50082" y="10614"/>
                  </a:cubicBezTo>
                  <a:cubicBezTo>
                    <a:pt x="49985" y="10614"/>
                    <a:pt x="49884" y="10591"/>
                    <a:pt x="49779" y="10538"/>
                  </a:cubicBezTo>
                  <a:cubicBezTo>
                    <a:pt x="49526" y="10394"/>
                    <a:pt x="49419" y="10141"/>
                    <a:pt x="49454" y="9853"/>
                  </a:cubicBezTo>
                  <a:cubicBezTo>
                    <a:pt x="49491" y="9637"/>
                    <a:pt x="49598" y="9421"/>
                    <a:pt x="49382" y="9134"/>
                  </a:cubicBezTo>
                  <a:cubicBezTo>
                    <a:pt x="48688" y="8843"/>
                    <a:pt x="47952" y="8650"/>
                    <a:pt x="47182" y="8650"/>
                  </a:cubicBezTo>
                  <a:cubicBezTo>
                    <a:pt x="46716" y="8650"/>
                    <a:pt x="46239" y="8721"/>
                    <a:pt x="45751" y="8883"/>
                  </a:cubicBezTo>
                  <a:cubicBezTo>
                    <a:pt x="45538" y="8957"/>
                    <a:pt x="45317" y="8991"/>
                    <a:pt x="45095" y="8991"/>
                  </a:cubicBezTo>
                  <a:cubicBezTo>
                    <a:pt x="44227" y="8991"/>
                    <a:pt x="43353" y="8463"/>
                    <a:pt x="42980" y="7660"/>
                  </a:cubicBezTo>
                  <a:cubicBezTo>
                    <a:pt x="42154" y="5969"/>
                    <a:pt x="41003" y="4567"/>
                    <a:pt x="39383" y="3632"/>
                  </a:cubicBezTo>
                  <a:cubicBezTo>
                    <a:pt x="38197" y="2947"/>
                    <a:pt x="36975" y="2337"/>
                    <a:pt x="35824" y="1690"/>
                  </a:cubicBezTo>
                  <a:cubicBezTo>
                    <a:pt x="33660" y="469"/>
                    <a:pt x="31393" y="0"/>
                    <a:pt x="290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 name="Google Shape;410;p44"/>
          <p:cNvGrpSpPr/>
          <p:nvPr/>
        </p:nvGrpSpPr>
        <p:grpSpPr>
          <a:xfrm>
            <a:off x="7864672" y="539876"/>
            <a:ext cx="997801" cy="405495"/>
            <a:chOff x="3584125" y="7841550"/>
            <a:chExt cx="1436925" cy="583950"/>
          </a:xfrm>
        </p:grpSpPr>
        <p:sp>
          <p:nvSpPr>
            <p:cNvPr id="411" name="Google Shape;411;p44"/>
            <p:cNvSpPr/>
            <p:nvPr/>
          </p:nvSpPr>
          <p:spPr>
            <a:xfrm>
              <a:off x="3584125" y="7841550"/>
              <a:ext cx="1436925" cy="583950"/>
            </a:xfrm>
            <a:custGeom>
              <a:avLst/>
              <a:gdLst/>
              <a:ahLst/>
              <a:cxnLst/>
              <a:rect l="l" t="t" r="r" b="b"/>
              <a:pathLst>
                <a:path w="57477" h="23358" extrusionOk="0">
                  <a:moveTo>
                    <a:pt x="27728" y="1245"/>
                  </a:moveTo>
                  <a:cubicBezTo>
                    <a:pt x="28650" y="1245"/>
                    <a:pt x="29594" y="1380"/>
                    <a:pt x="30539" y="1666"/>
                  </a:cubicBezTo>
                  <a:cubicBezTo>
                    <a:pt x="32875" y="2385"/>
                    <a:pt x="34889" y="3645"/>
                    <a:pt x="36688" y="5262"/>
                  </a:cubicBezTo>
                  <a:cubicBezTo>
                    <a:pt x="37444" y="5947"/>
                    <a:pt x="38020" y="6701"/>
                    <a:pt x="37876" y="7818"/>
                  </a:cubicBezTo>
                  <a:cubicBezTo>
                    <a:pt x="37839" y="8140"/>
                    <a:pt x="37910" y="8428"/>
                    <a:pt x="38308" y="8537"/>
                  </a:cubicBezTo>
                  <a:cubicBezTo>
                    <a:pt x="38355" y="8548"/>
                    <a:pt x="38400" y="8553"/>
                    <a:pt x="38442" y="8553"/>
                  </a:cubicBezTo>
                  <a:cubicBezTo>
                    <a:pt x="38683" y="8553"/>
                    <a:pt x="38832" y="8385"/>
                    <a:pt x="38955" y="8140"/>
                  </a:cubicBezTo>
                  <a:cubicBezTo>
                    <a:pt x="39243" y="7492"/>
                    <a:pt x="39818" y="7277"/>
                    <a:pt x="40466" y="7277"/>
                  </a:cubicBezTo>
                  <a:cubicBezTo>
                    <a:pt x="40586" y="7270"/>
                    <a:pt x="40704" y="7266"/>
                    <a:pt x="40822" y="7266"/>
                  </a:cubicBezTo>
                  <a:cubicBezTo>
                    <a:pt x="41906" y="7266"/>
                    <a:pt x="42897" y="7570"/>
                    <a:pt x="43775" y="8284"/>
                  </a:cubicBezTo>
                  <a:cubicBezTo>
                    <a:pt x="44062" y="8500"/>
                    <a:pt x="44278" y="8753"/>
                    <a:pt x="44566" y="8969"/>
                  </a:cubicBezTo>
                  <a:cubicBezTo>
                    <a:pt x="45823" y="9938"/>
                    <a:pt x="45895" y="11199"/>
                    <a:pt x="45645" y="12637"/>
                  </a:cubicBezTo>
                  <a:cubicBezTo>
                    <a:pt x="45607" y="12709"/>
                    <a:pt x="45573" y="12816"/>
                    <a:pt x="45536" y="12925"/>
                  </a:cubicBezTo>
                  <a:cubicBezTo>
                    <a:pt x="45357" y="13319"/>
                    <a:pt x="45357" y="13716"/>
                    <a:pt x="45789" y="13895"/>
                  </a:cubicBezTo>
                  <a:cubicBezTo>
                    <a:pt x="45880" y="13933"/>
                    <a:pt x="45966" y="13950"/>
                    <a:pt x="46045" y="13950"/>
                  </a:cubicBezTo>
                  <a:cubicBezTo>
                    <a:pt x="46339" y="13950"/>
                    <a:pt x="46554" y="13712"/>
                    <a:pt x="46724" y="13428"/>
                  </a:cubicBezTo>
                  <a:cubicBezTo>
                    <a:pt x="48235" y="11089"/>
                    <a:pt x="48306" y="11558"/>
                    <a:pt x="50464" y="11449"/>
                  </a:cubicBezTo>
                  <a:cubicBezTo>
                    <a:pt x="50565" y="11446"/>
                    <a:pt x="50666" y="11445"/>
                    <a:pt x="50767" y="11445"/>
                  </a:cubicBezTo>
                  <a:cubicBezTo>
                    <a:pt x="51928" y="11445"/>
                    <a:pt x="53114" y="11630"/>
                    <a:pt x="54240" y="12062"/>
                  </a:cubicBezTo>
                  <a:cubicBezTo>
                    <a:pt x="54743" y="12278"/>
                    <a:pt x="55212" y="12565"/>
                    <a:pt x="55606" y="12959"/>
                  </a:cubicBezTo>
                  <a:cubicBezTo>
                    <a:pt x="55822" y="13141"/>
                    <a:pt x="56038" y="13357"/>
                    <a:pt x="56038" y="13644"/>
                  </a:cubicBezTo>
                  <a:cubicBezTo>
                    <a:pt x="56075" y="14542"/>
                    <a:pt x="56182" y="15443"/>
                    <a:pt x="56003" y="16340"/>
                  </a:cubicBezTo>
                  <a:cubicBezTo>
                    <a:pt x="55894" y="16844"/>
                    <a:pt x="55644" y="17097"/>
                    <a:pt x="55212" y="17204"/>
                  </a:cubicBezTo>
                  <a:cubicBezTo>
                    <a:pt x="54599" y="17347"/>
                    <a:pt x="53989" y="17491"/>
                    <a:pt x="53376" y="17563"/>
                  </a:cubicBezTo>
                  <a:cubicBezTo>
                    <a:pt x="52047" y="17707"/>
                    <a:pt x="50680" y="17923"/>
                    <a:pt x="49385" y="18211"/>
                  </a:cubicBezTo>
                  <a:cubicBezTo>
                    <a:pt x="48557" y="18355"/>
                    <a:pt x="47731" y="18426"/>
                    <a:pt x="46902" y="18464"/>
                  </a:cubicBezTo>
                  <a:cubicBezTo>
                    <a:pt x="45069" y="18536"/>
                    <a:pt x="43306" y="18786"/>
                    <a:pt x="41507" y="19002"/>
                  </a:cubicBezTo>
                  <a:cubicBezTo>
                    <a:pt x="39997" y="19183"/>
                    <a:pt x="38451" y="19255"/>
                    <a:pt x="36941" y="19399"/>
                  </a:cubicBezTo>
                  <a:cubicBezTo>
                    <a:pt x="34783" y="19649"/>
                    <a:pt x="32697" y="20046"/>
                    <a:pt x="30539" y="20225"/>
                  </a:cubicBezTo>
                  <a:cubicBezTo>
                    <a:pt x="30323" y="20225"/>
                    <a:pt x="30107" y="20297"/>
                    <a:pt x="29926" y="20297"/>
                  </a:cubicBezTo>
                  <a:cubicBezTo>
                    <a:pt x="26904" y="20369"/>
                    <a:pt x="23921" y="20872"/>
                    <a:pt x="20862" y="20944"/>
                  </a:cubicBezTo>
                  <a:cubicBezTo>
                    <a:pt x="17087" y="21016"/>
                    <a:pt x="13346" y="21485"/>
                    <a:pt x="9568" y="21917"/>
                  </a:cubicBezTo>
                  <a:cubicBezTo>
                    <a:pt x="8570" y="22034"/>
                    <a:pt x="7548" y="22152"/>
                    <a:pt x="6521" y="22152"/>
                  </a:cubicBezTo>
                  <a:cubicBezTo>
                    <a:pt x="6290" y="22152"/>
                    <a:pt x="6059" y="22146"/>
                    <a:pt x="5828" y="22133"/>
                  </a:cubicBezTo>
                  <a:cubicBezTo>
                    <a:pt x="4642" y="22061"/>
                    <a:pt x="3454" y="21701"/>
                    <a:pt x="2268" y="21448"/>
                  </a:cubicBezTo>
                  <a:cubicBezTo>
                    <a:pt x="1909" y="21376"/>
                    <a:pt x="1727" y="21088"/>
                    <a:pt x="1693" y="20694"/>
                  </a:cubicBezTo>
                  <a:cubicBezTo>
                    <a:pt x="1405" y="19074"/>
                    <a:pt x="1871" y="17779"/>
                    <a:pt x="3275" y="16844"/>
                  </a:cubicBezTo>
                  <a:cubicBezTo>
                    <a:pt x="4677" y="15909"/>
                    <a:pt x="6297" y="15587"/>
                    <a:pt x="7914" y="15405"/>
                  </a:cubicBezTo>
                  <a:cubicBezTo>
                    <a:pt x="8155" y="15375"/>
                    <a:pt x="8403" y="15364"/>
                    <a:pt x="8651" y="15364"/>
                  </a:cubicBezTo>
                  <a:cubicBezTo>
                    <a:pt x="8996" y="15364"/>
                    <a:pt x="9343" y="15385"/>
                    <a:pt x="9678" y="15405"/>
                  </a:cubicBezTo>
                  <a:cubicBezTo>
                    <a:pt x="10541" y="15443"/>
                    <a:pt x="11295" y="15658"/>
                    <a:pt x="11798" y="16484"/>
                  </a:cubicBezTo>
                  <a:cubicBezTo>
                    <a:pt x="11981" y="16804"/>
                    <a:pt x="12221" y="16949"/>
                    <a:pt x="12456" y="16949"/>
                  </a:cubicBezTo>
                  <a:cubicBezTo>
                    <a:pt x="12591" y="16949"/>
                    <a:pt x="12724" y="16901"/>
                    <a:pt x="12843" y="16809"/>
                  </a:cubicBezTo>
                  <a:cubicBezTo>
                    <a:pt x="13237" y="16484"/>
                    <a:pt x="13237" y="16090"/>
                    <a:pt x="12987" y="15693"/>
                  </a:cubicBezTo>
                  <a:cubicBezTo>
                    <a:pt x="12590" y="15046"/>
                    <a:pt x="12661" y="14364"/>
                    <a:pt x="12843" y="13679"/>
                  </a:cubicBezTo>
                  <a:cubicBezTo>
                    <a:pt x="13346" y="11558"/>
                    <a:pt x="14819" y="10226"/>
                    <a:pt x="16546" y="9112"/>
                  </a:cubicBezTo>
                  <a:cubicBezTo>
                    <a:pt x="16699" y="9025"/>
                    <a:pt x="16866" y="8977"/>
                    <a:pt x="17044" y="8977"/>
                  </a:cubicBezTo>
                  <a:cubicBezTo>
                    <a:pt x="17161" y="8977"/>
                    <a:pt x="17282" y="8997"/>
                    <a:pt x="17409" y="9040"/>
                  </a:cubicBezTo>
                  <a:cubicBezTo>
                    <a:pt x="17590" y="9472"/>
                    <a:pt x="17481" y="9832"/>
                    <a:pt x="17553" y="10226"/>
                  </a:cubicBezTo>
                  <a:cubicBezTo>
                    <a:pt x="17683" y="10843"/>
                    <a:pt x="18076" y="11137"/>
                    <a:pt x="18731" y="11137"/>
                  </a:cubicBezTo>
                  <a:cubicBezTo>
                    <a:pt x="18803" y="11137"/>
                    <a:pt x="18878" y="11134"/>
                    <a:pt x="18957" y="11127"/>
                  </a:cubicBezTo>
                  <a:cubicBezTo>
                    <a:pt x="19783" y="11017"/>
                    <a:pt x="20143" y="10695"/>
                    <a:pt x="20036" y="9938"/>
                  </a:cubicBezTo>
                  <a:cubicBezTo>
                    <a:pt x="19927" y="9112"/>
                    <a:pt x="19999" y="8212"/>
                    <a:pt x="18957" y="7852"/>
                  </a:cubicBezTo>
                  <a:cubicBezTo>
                    <a:pt x="19029" y="6989"/>
                    <a:pt x="19423" y="6270"/>
                    <a:pt x="19820" y="5622"/>
                  </a:cubicBezTo>
                  <a:cubicBezTo>
                    <a:pt x="21502" y="2931"/>
                    <a:pt x="24472" y="1245"/>
                    <a:pt x="27728" y="1245"/>
                  </a:cubicBezTo>
                  <a:close/>
                  <a:moveTo>
                    <a:pt x="27481" y="1"/>
                  </a:moveTo>
                  <a:cubicBezTo>
                    <a:pt x="22958" y="1"/>
                    <a:pt x="18751" y="3287"/>
                    <a:pt x="17769" y="7242"/>
                  </a:cubicBezTo>
                  <a:cubicBezTo>
                    <a:pt x="17734" y="7458"/>
                    <a:pt x="17697" y="7674"/>
                    <a:pt x="17481" y="7818"/>
                  </a:cubicBezTo>
                  <a:cubicBezTo>
                    <a:pt x="17432" y="7821"/>
                    <a:pt x="17383" y="7822"/>
                    <a:pt x="17332" y="7822"/>
                  </a:cubicBezTo>
                  <a:cubicBezTo>
                    <a:pt x="17122" y="7822"/>
                    <a:pt x="16898" y="7799"/>
                    <a:pt x="16677" y="7799"/>
                  </a:cubicBezTo>
                  <a:cubicBezTo>
                    <a:pt x="16403" y="7799"/>
                    <a:pt x="16133" y="7835"/>
                    <a:pt x="15898" y="7996"/>
                  </a:cubicBezTo>
                  <a:cubicBezTo>
                    <a:pt x="13812" y="9363"/>
                    <a:pt x="12014" y="10983"/>
                    <a:pt x="11439" y="13535"/>
                  </a:cubicBezTo>
                  <a:cubicBezTo>
                    <a:pt x="11404" y="13788"/>
                    <a:pt x="11404" y="14038"/>
                    <a:pt x="11223" y="14326"/>
                  </a:cubicBezTo>
                  <a:cubicBezTo>
                    <a:pt x="10356" y="14151"/>
                    <a:pt x="9504" y="14063"/>
                    <a:pt x="8666" y="14063"/>
                  </a:cubicBezTo>
                  <a:cubicBezTo>
                    <a:pt x="6932" y="14063"/>
                    <a:pt x="5259" y="14439"/>
                    <a:pt x="3635" y="15189"/>
                  </a:cubicBezTo>
                  <a:cubicBezTo>
                    <a:pt x="1512" y="16125"/>
                    <a:pt x="1" y="17529"/>
                    <a:pt x="361" y="20478"/>
                  </a:cubicBezTo>
                  <a:cubicBezTo>
                    <a:pt x="542" y="21917"/>
                    <a:pt x="936" y="22492"/>
                    <a:pt x="2375" y="22814"/>
                  </a:cubicBezTo>
                  <a:cubicBezTo>
                    <a:pt x="2950" y="22924"/>
                    <a:pt x="3563" y="22886"/>
                    <a:pt x="4101" y="23030"/>
                  </a:cubicBezTo>
                  <a:cubicBezTo>
                    <a:pt x="4867" y="23275"/>
                    <a:pt x="5632" y="23357"/>
                    <a:pt x="6398" y="23357"/>
                  </a:cubicBezTo>
                  <a:cubicBezTo>
                    <a:pt x="7323" y="23357"/>
                    <a:pt x="8248" y="23237"/>
                    <a:pt x="9174" y="23140"/>
                  </a:cubicBezTo>
                  <a:cubicBezTo>
                    <a:pt x="12051" y="22814"/>
                    <a:pt x="14891" y="22527"/>
                    <a:pt x="17769" y="22311"/>
                  </a:cubicBezTo>
                  <a:cubicBezTo>
                    <a:pt x="20684" y="22095"/>
                    <a:pt x="23595" y="22023"/>
                    <a:pt x="26510" y="21807"/>
                  </a:cubicBezTo>
                  <a:cubicBezTo>
                    <a:pt x="30107" y="21520"/>
                    <a:pt x="33666" y="20982"/>
                    <a:pt x="37263" y="20656"/>
                  </a:cubicBezTo>
                  <a:cubicBezTo>
                    <a:pt x="40716" y="20334"/>
                    <a:pt x="44097" y="19865"/>
                    <a:pt x="47550" y="19687"/>
                  </a:cubicBezTo>
                  <a:cubicBezTo>
                    <a:pt x="48053" y="19649"/>
                    <a:pt x="48594" y="19615"/>
                    <a:pt x="49098" y="19543"/>
                  </a:cubicBezTo>
                  <a:cubicBezTo>
                    <a:pt x="50608" y="19218"/>
                    <a:pt x="52119" y="19002"/>
                    <a:pt x="53630" y="18824"/>
                  </a:cubicBezTo>
                  <a:cubicBezTo>
                    <a:pt x="54421" y="18714"/>
                    <a:pt x="55212" y="18570"/>
                    <a:pt x="55932" y="18283"/>
                  </a:cubicBezTo>
                  <a:cubicBezTo>
                    <a:pt x="56613" y="18067"/>
                    <a:pt x="57011" y="17563"/>
                    <a:pt x="57189" y="16881"/>
                  </a:cubicBezTo>
                  <a:cubicBezTo>
                    <a:pt x="57477" y="15730"/>
                    <a:pt x="57370" y="14579"/>
                    <a:pt x="57261" y="13463"/>
                  </a:cubicBezTo>
                  <a:cubicBezTo>
                    <a:pt x="57226" y="12959"/>
                    <a:pt x="56939" y="12565"/>
                    <a:pt x="56579" y="12206"/>
                  </a:cubicBezTo>
                  <a:cubicBezTo>
                    <a:pt x="55750" y="11449"/>
                    <a:pt x="54815" y="10911"/>
                    <a:pt x="53773" y="10695"/>
                  </a:cubicBezTo>
                  <a:cubicBezTo>
                    <a:pt x="52527" y="10458"/>
                    <a:pt x="51269" y="10199"/>
                    <a:pt x="50014" y="10199"/>
                  </a:cubicBezTo>
                  <a:cubicBezTo>
                    <a:pt x="48986" y="10199"/>
                    <a:pt x="47959" y="10372"/>
                    <a:pt x="46940" y="10873"/>
                  </a:cubicBezTo>
                  <a:cubicBezTo>
                    <a:pt x="46724" y="8931"/>
                    <a:pt x="45320" y="7890"/>
                    <a:pt x="43881" y="6954"/>
                  </a:cubicBezTo>
                  <a:cubicBezTo>
                    <a:pt x="42979" y="6374"/>
                    <a:pt x="41989" y="6114"/>
                    <a:pt x="40961" y="6114"/>
                  </a:cubicBezTo>
                  <a:cubicBezTo>
                    <a:pt x="40267" y="6114"/>
                    <a:pt x="39557" y="6233"/>
                    <a:pt x="38846" y="6451"/>
                  </a:cubicBezTo>
                  <a:cubicBezTo>
                    <a:pt x="38523" y="5694"/>
                    <a:pt x="38092" y="5047"/>
                    <a:pt x="37516" y="4543"/>
                  </a:cubicBezTo>
                  <a:cubicBezTo>
                    <a:pt x="35214" y="2313"/>
                    <a:pt x="32515" y="840"/>
                    <a:pt x="29350" y="193"/>
                  </a:cubicBezTo>
                  <a:cubicBezTo>
                    <a:pt x="28726" y="63"/>
                    <a:pt x="28101" y="1"/>
                    <a:pt x="27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4"/>
            <p:cNvSpPr/>
            <p:nvPr/>
          </p:nvSpPr>
          <p:spPr>
            <a:xfrm>
              <a:off x="4599350" y="8221200"/>
              <a:ext cx="43175" cy="40600"/>
            </a:xfrm>
            <a:custGeom>
              <a:avLst/>
              <a:gdLst/>
              <a:ahLst/>
              <a:cxnLst/>
              <a:rect l="l" t="t" r="r" b="b"/>
              <a:pathLst>
                <a:path w="1727" h="1624" extrusionOk="0">
                  <a:moveTo>
                    <a:pt x="999" y="1"/>
                  </a:moveTo>
                  <a:cubicBezTo>
                    <a:pt x="978" y="1"/>
                    <a:pt x="957" y="2"/>
                    <a:pt x="936" y="3"/>
                  </a:cubicBezTo>
                  <a:cubicBezTo>
                    <a:pt x="395" y="3"/>
                    <a:pt x="0" y="472"/>
                    <a:pt x="72" y="939"/>
                  </a:cubicBezTo>
                  <a:cubicBezTo>
                    <a:pt x="107" y="1370"/>
                    <a:pt x="360" y="1623"/>
                    <a:pt x="826" y="1623"/>
                  </a:cubicBezTo>
                  <a:cubicBezTo>
                    <a:pt x="1295" y="1623"/>
                    <a:pt x="1727" y="1154"/>
                    <a:pt x="1689" y="651"/>
                  </a:cubicBezTo>
                  <a:cubicBezTo>
                    <a:pt x="1657" y="278"/>
                    <a:pt x="1364" y="1"/>
                    <a:pt x="9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4"/>
            <p:cNvSpPr/>
            <p:nvPr/>
          </p:nvSpPr>
          <p:spPr>
            <a:xfrm>
              <a:off x="4126400" y="8023450"/>
              <a:ext cx="36825" cy="45025"/>
            </a:xfrm>
            <a:custGeom>
              <a:avLst/>
              <a:gdLst/>
              <a:ahLst/>
              <a:cxnLst/>
              <a:rect l="l" t="t" r="r" b="b"/>
              <a:pathLst>
                <a:path w="1473" h="1801" extrusionOk="0">
                  <a:moveTo>
                    <a:pt x="647" y="1"/>
                  </a:moveTo>
                  <a:cubicBezTo>
                    <a:pt x="250" y="73"/>
                    <a:pt x="34" y="326"/>
                    <a:pt x="34" y="685"/>
                  </a:cubicBezTo>
                  <a:cubicBezTo>
                    <a:pt x="1" y="1208"/>
                    <a:pt x="439" y="1801"/>
                    <a:pt x="859" y="1801"/>
                  </a:cubicBezTo>
                  <a:cubicBezTo>
                    <a:pt x="872" y="1801"/>
                    <a:pt x="885" y="1800"/>
                    <a:pt x="897" y="1799"/>
                  </a:cubicBezTo>
                  <a:cubicBezTo>
                    <a:pt x="1329" y="1764"/>
                    <a:pt x="1473" y="1477"/>
                    <a:pt x="1473" y="1080"/>
                  </a:cubicBezTo>
                  <a:cubicBezTo>
                    <a:pt x="1438" y="542"/>
                    <a:pt x="1079" y="38"/>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4"/>
            <p:cNvSpPr/>
            <p:nvPr/>
          </p:nvSpPr>
          <p:spPr>
            <a:xfrm>
              <a:off x="4676725" y="8236525"/>
              <a:ext cx="39550" cy="33400"/>
            </a:xfrm>
            <a:custGeom>
              <a:avLst/>
              <a:gdLst/>
              <a:ahLst/>
              <a:cxnLst/>
              <a:rect l="l" t="t" r="r" b="b"/>
              <a:pathLst>
                <a:path w="1582" h="1336" extrusionOk="0">
                  <a:moveTo>
                    <a:pt x="791" y="0"/>
                  </a:moveTo>
                  <a:cubicBezTo>
                    <a:pt x="767" y="0"/>
                    <a:pt x="743" y="1"/>
                    <a:pt x="718" y="3"/>
                  </a:cubicBezTo>
                  <a:cubicBezTo>
                    <a:pt x="321" y="38"/>
                    <a:pt x="33" y="219"/>
                    <a:pt x="33" y="613"/>
                  </a:cubicBezTo>
                  <a:cubicBezTo>
                    <a:pt x="0" y="991"/>
                    <a:pt x="421" y="1335"/>
                    <a:pt x="866" y="1335"/>
                  </a:cubicBezTo>
                  <a:cubicBezTo>
                    <a:pt x="889" y="1335"/>
                    <a:pt x="911" y="1334"/>
                    <a:pt x="934" y="1333"/>
                  </a:cubicBezTo>
                  <a:cubicBezTo>
                    <a:pt x="1293" y="1298"/>
                    <a:pt x="1544" y="1082"/>
                    <a:pt x="1581" y="685"/>
                  </a:cubicBezTo>
                  <a:cubicBezTo>
                    <a:pt x="1581" y="312"/>
                    <a:pt x="1225" y="0"/>
                    <a:pt x="7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4"/>
            <p:cNvSpPr/>
            <p:nvPr/>
          </p:nvSpPr>
          <p:spPr>
            <a:xfrm>
              <a:off x="3619250" y="7872650"/>
              <a:ext cx="1369425" cy="522700"/>
            </a:xfrm>
            <a:custGeom>
              <a:avLst/>
              <a:gdLst/>
              <a:ahLst/>
              <a:cxnLst/>
              <a:rect l="l" t="t" r="r" b="b"/>
              <a:pathLst>
                <a:path w="54777" h="20908" extrusionOk="0">
                  <a:moveTo>
                    <a:pt x="20933" y="6033"/>
                  </a:moveTo>
                  <a:cubicBezTo>
                    <a:pt x="21365" y="6070"/>
                    <a:pt x="21724" y="6574"/>
                    <a:pt x="21759" y="7112"/>
                  </a:cubicBezTo>
                  <a:cubicBezTo>
                    <a:pt x="21759" y="7509"/>
                    <a:pt x="21615" y="7796"/>
                    <a:pt x="21183" y="7831"/>
                  </a:cubicBezTo>
                  <a:cubicBezTo>
                    <a:pt x="21171" y="7832"/>
                    <a:pt x="21158" y="7833"/>
                    <a:pt x="21145" y="7833"/>
                  </a:cubicBezTo>
                  <a:cubicBezTo>
                    <a:pt x="20725" y="7833"/>
                    <a:pt x="20287" y="7240"/>
                    <a:pt x="20320" y="6717"/>
                  </a:cubicBezTo>
                  <a:cubicBezTo>
                    <a:pt x="20320" y="6358"/>
                    <a:pt x="20536" y="6105"/>
                    <a:pt x="20933" y="6033"/>
                  </a:cubicBezTo>
                  <a:close/>
                  <a:moveTo>
                    <a:pt x="40203" y="13943"/>
                  </a:moveTo>
                  <a:cubicBezTo>
                    <a:pt x="40568" y="13943"/>
                    <a:pt x="40861" y="14220"/>
                    <a:pt x="40893" y="14593"/>
                  </a:cubicBezTo>
                  <a:cubicBezTo>
                    <a:pt x="40931" y="15096"/>
                    <a:pt x="40499" y="15565"/>
                    <a:pt x="40030" y="15565"/>
                  </a:cubicBezTo>
                  <a:cubicBezTo>
                    <a:pt x="39564" y="15565"/>
                    <a:pt x="39311" y="15312"/>
                    <a:pt x="39276" y="14881"/>
                  </a:cubicBezTo>
                  <a:cubicBezTo>
                    <a:pt x="39204" y="14414"/>
                    <a:pt x="39599" y="13945"/>
                    <a:pt x="40140" y="13945"/>
                  </a:cubicBezTo>
                  <a:cubicBezTo>
                    <a:pt x="40161" y="13944"/>
                    <a:pt x="40182" y="13943"/>
                    <a:pt x="40203" y="13943"/>
                  </a:cubicBezTo>
                  <a:close/>
                  <a:moveTo>
                    <a:pt x="43090" y="14555"/>
                  </a:moveTo>
                  <a:cubicBezTo>
                    <a:pt x="43524" y="14555"/>
                    <a:pt x="43880" y="14867"/>
                    <a:pt x="43880" y="15240"/>
                  </a:cubicBezTo>
                  <a:cubicBezTo>
                    <a:pt x="43843" y="15637"/>
                    <a:pt x="43592" y="15853"/>
                    <a:pt x="43233" y="15888"/>
                  </a:cubicBezTo>
                  <a:cubicBezTo>
                    <a:pt x="43210" y="15889"/>
                    <a:pt x="43188" y="15890"/>
                    <a:pt x="43165" y="15890"/>
                  </a:cubicBezTo>
                  <a:cubicBezTo>
                    <a:pt x="42720" y="15890"/>
                    <a:pt x="42299" y="15546"/>
                    <a:pt x="42332" y="15168"/>
                  </a:cubicBezTo>
                  <a:cubicBezTo>
                    <a:pt x="42332" y="14774"/>
                    <a:pt x="42620" y="14593"/>
                    <a:pt x="43017" y="14558"/>
                  </a:cubicBezTo>
                  <a:cubicBezTo>
                    <a:pt x="43042" y="14556"/>
                    <a:pt x="43066" y="14555"/>
                    <a:pt x="43090" y="14555"/>
                  </a:cubicBezTo>
                  <a:close/>
                  <a:moveTo>
                    <a:pt x="26323" y="1"/>
                  </a:moveTo>
                  <a:cubicBezTo>
                    <a:pt x="23067" y="1"/>
                    <a:pt x="20097" y="1687"/>
                    <a:pt x="18415" y="4378"/>
                  </a:cubicBezTo>
                  <a:cubicBezTo>
                    <a:pt x="18018" y="5026"/>
                    <a:pt x="17624" y="5745"/>
                    <a:pt x="17552" y="6608"/>
                  </a:cubicBezTo>
                  <a:cubicBezTo>
                    <a:pt x="18594" y="6968"/>
                    <a:pt x="18522" y="7868"/>
                    <a:pt x="18631" y="8694"/>
                  </a:cubicBezTo>
                  <a:cubicBezTo>
                    <a:pt x="18738" y="9451"/>
                    <a:pt x="18378" y="9773"/>
                    <a:pt x="17552" y="9883"/>
                  </a:cubicBezTo>
                  <a:cubicBezTo>
                    <a:pt x="17473" y="9890"/>
                    <a:pt x="17398" y="9893"/>
                    <a:pt x="17326" y="9893"/>
                  </a:cubicBezTo>
                  <a:cubicBezTo>
                    <a:pt x="16671" y="9893"/>
                    <a:pt x="16278" y="9599"/>
                    <a:pt x="16148" y="8982"/>
                  </a:cubicBezTo>
                  <a:cubicBezTo>
                    <a:pt x="16076" y="8588"/>
                    <a:pt x="16185" y="8228"/>
                    <a:pt x="16004" y="7796"/>
                  </a:cubicBezTo>
                  <a:cubicBezTo>
                    <a:pt x="15877" y="7753"/>
                    <a:pt x="15756" y="7733"/>
                    <a:pt x="15639" y="7733"/>
                  </a:cubicBezTo>
                  <a:cubicBezTo>
                    <a:pt x="15461" y="7733"/>
                    <a:pt x="15294" y="7781"/>
                    <a:pt x="15141" y="7868"/>
                  </a:cubicBezTo>
                  <a:cubicBezTo>
                    <a:pt x="13414" y="8982"/>
                    <a:pt x="11941" y="10314"/>
                    <a:pt x="11438" y="12435"/>
                  </a:cubicBezTo>
                  <a:cubicBezTo>
                    <a:pt x="11256" y="13120"/>
                    <a:pt x="11185" y="13802"/>
                    <a:pt x="11582" y="14449"/>
                  </a:cubicBezTo>
                  <a:cubicBezTo>
                    <a:pt x="11832" y="14846"/>
                    <a:pt x="11832" y="15240"/>
                    <a:pt x="11438" y="15565"/>
                  </a:cubicBezTo>
                  <a:cubicBezTo>
                    <a:pt x="11319" y="15657"/>
                    <a:pt x="11186" y="15705"/>
                    <a:pt x="11051" y="15705"/>
                  </a:cubicBezTo>
                  <a:cubicBezTo>
                    <a:pt x="10816" y="15705"/>
                    <a:pt x="10576" y="15560"/>
                    <a:pt x="10393" y="15240"/>
                  </a:cubicBezTo>
                  <a:cubicBezTo>
                    <a:pt x="9890" y="14414"/>
                    <a:pt x="9136" y="14199"/>
                    <a:pt x="8273" y="14161"/>
                  </a:cubicBezTo>
                  <a:cubicBezTo>
                    <a:pt x="7938" y="14141"/>
                    <a:pt x="7591" y="14120"/>
                    <a:pt x="7246" y="14120"/>
                  </a:cubicBezTo>
                  <a:cubicBezTo>
                    <a:pt x="6998" y="14120"/>
                    <a:pt x="6750" y="14131"/>
                    <a:pt x="6509" y="14161"/>
                  </a:cubicBezTo>
                  <a:cubicBezTo>
                    <a:pt x="4892" y="14343"/>
                    <a:pt x="3272" y="14665"/>
                    <a:pt x="1870" y="15600"/>
                  </a:cubicBezTo>
                  <a:cubicBezTo>
                    <a:pt x="466" y="16535"/>
                    <a:pt x="0" y="17830"/>
                    <a:pt x="288" y="19450"/>
                  </a:cubicBezTo>
                  <a:cubicBezTo>
                    <a:pt x="322" y="19844"/>
                    <a:pt x="504" y="20132"/>
                    <a:pt x="863" y="20204"/>
                  </a:cubicBezTo>
                  <a:cubicBezTo>
                    <a:pt x="2049" y="20457"/>
                    <a:pt x="3237" y="20817"/>
                    <a:pt x="4423" y="20889"/>
                  </a:cubicBezTo>
                  <a:cubicBezTo>
                    <a:pt x="4654" y="20902"/>
                    <a:pt x="4885" y="20908"/>
                    <a:pt x="5116" y="20908"/>
                  </a:cubicBezTo>
                  <a:cubicBezTo>
                    <a:pt x="6143" y="20908"/>
                    <a:pt x="7165" y="20790"/>
                    <a:pt x="8163" y="20673"/>
                  </a:cubicBezTo>
                  <a:cubicBezTo>
                    <a:pt x="11941" y="20241"/>
                    <a:pt x="15682" y="19772"/>
                    <a:pt x="19457" y="19700"/>
                  </a:cubicBezTo>
                  <a:cubicBezTo>
                    <a:pt x="22516" y="19628"/>
                    <a:pt x="25499" y="19125"/>
                    <a:pt x="28521" y="19053"/>
                  </a:cubicBezTo>
                  <a:cubicBezTo>
                    <a:pt x="28702" y="19053"/>
                    <a:pt x="28918" y="18981"/>
                    <a:pt x="29134" y="18981"/>
                  </a:cubicBezTo>
                  <a:cubicBezTo>
                    <a:pt x="31292" y="18802"/>
                    <a:pt x="33378" y="18405"/>
                    <a:pt x="35536" y="18155"/>
                  </a:cubicBezTo>
                  <a:cubicBezTo>
                    <a:pt x="37046" y="18011"/>
                    <a:pt x="38592" y="17939"/>
                    <a:pt x="40102" y="17758"/>
                  </a:cubicBezTo>
                  <a:cubicBezTo>
                    <a:pt x="41901" y="17542"/>
                    <a:pt x="43664" y="17292"/>
                    <a:pt x="45497" y="17220"/>
                  </a:cubicBezTo>
                  <a:cubicBezTo>
                    <a:pt x="46326" y="17182"/>
                    <a:pt x="47152" y="17111"/>
                    <a:pt x="47980" y="16967"/>
                  </a:cubicBezTo>
                  <a:cubicBezTo>
                    <a:pt x="49275" y="16679"/>
                    <a:pt x="50642" y="16463"/>
                    <a:pt x="51971" y="16319"/>
                  </a:cubicBezTo>
                  <a:cubicBezTo>
                    <a:pt x="52584" y="16247"/>
                    <a:pt x="53194" y="16103"/>
                    <a:pt x="53807" y="15960"/>
                  </a:cubicBezTo>
                  <a:cubicBezTo>
                    <a:pt x="54239" y="15853"/>
                    <a:pt x="54489" y="15600"/>
                    <a:pt x="54598" y="15096"/>
                  </a:cubicBezTo>
                  <a:cubicBezTo>
                    <a:pt x="54777" y="14199"/>
                    <a:pt x="54670" y="13298"/>
                    <a:pt x="54633" y="12400"/>
                  </a:cubicBezTo>
                  <a:cubicBezTo>
                    <a:pt x="54633" y="12113"/>
                    <a:pt x="54417" y="11897"/>
                    <a:pt x="54201" y="11715"/>
                  </a:cubicBezTo>
                  <a:cubicBezTo>
                    <a:pt x="53807" y="11321"/>
                    <a:pt x="53338" y="11034"/>
                    <a:pt x="52835" y="10818"/>
                  </a:cubicBezTo>
                  <a:cubicBezTo>
                    <a:pt x="51709" y="10386"/>
                    <a:pt x="50523" y="10201"/>
                    <a:pt x="49362" y="10201"/>
                  </a:cubicBezTo>
                  <a:cubicBezTo>
                    <a:pt x="49261" y="10201"/>
                    <a:pt x="49160" y="10202"/>
                    <a:pt x="49059" y="10205"/>
                  </a:cubicBezTo>
                  <a:cubicBezTo>
                    <a:pt x="46901" y="10314"/>
                    <a:pt x="46830" y="9845"/>
                    <a:pt x="45319" y="12184"/>
                  </a:cubicBezTo>
                  <a:cubicBezTo>
                    <a:pt x="45149" y="12468"/>
                    <a:pt x="44934" y="12706"/>
                    <a:pt x="44640" y="12706"/>
                  </a:cubicBezTo>
                  <a:cubicBezTo>
                    <a:pt x="44561" y="12706"/>
                    <a:pt x="44475" y="12689"/>
                    <a:pt x="44384" y="12651"/>
                  </a:cubicBezTo>
                  <a:cubicBezTo>
                    <a:pt x="43952" y="12472"/>
                    <a:pt x="43952" y="12075"/>
                    <a:pt x="44131" y="11681"/>
                  </a:cubicBezTo>
                  <a:cubicBezTo>
                    <a:pt x="44168" y="11572"/>
                    <a:pt x="44202" y="11465"/>
                    <a:pt x="44240" y="11393"/>
                  </a:cubicBezTo>
                  <a:cubicBezTo>
                    <a:pt x="44490" y="9955"/>
                    <a:pt x="44418" y="8694"/>
                    <a:pt x="43161" y="7725"/>
                  </a:cubicBezTo>
                  <a:cubicBezTo>
                    <a:pt x="42873" y="7509"/>
                    <a:pt x="42657" y="7256"/>
                    <a:pt x="42370" y="7040"/>
                  </a:cubicBezTo>
                  <a:cubicBezTo>
                    <a:pt x="41492" y="6326"/>
                    <a:pt x="40501" y="6022"/>
                    <a:pt x="39417" y="6022"/>
                  </a:cubicBezTo>
                  <a:cubicBezTo>
                    <a:pt x="39299" y="6022"/>
                    <a:pt x="39181" y="6026"/>
                    <a:pt x="39061" y="6033"/>
                  </a:cubicBezTo>
                  <a:cubicBezTo>
                    <a:pt x="38413" y="6033"/>
                    <a:pt x="37838" y="6248"/>
                    <a:pt x="37550" y="6896"/>
                  </a:cubicBezTo>
                  <a:cubicBezTo>
                    <a:pt x="37427" y="7141"/>
                    <a:pt x="37278" y="7309"/>
                    <a:pt x="37037" y="7309"/>
                  </a:cubicBezTo>
                  <a:cubicBezTo>
                    <a:pt x="36995" y="7309"/>
                    <a:pt x="36950" y="7304"/>
                    <a:pt x="36903" y="7293"/>
                  </a:cubicBezTo>
                  <a:cubicBezTo>
                    <a:pt x="36505" y="7184"/>
                    <a:pt x="36434" y="6896"/>
                    <a:pt x="36471" y="6574"/>
                  </a:cubicBezTo>
                  <a:cubicBezTo>
                    <a:pt x="36615" y="5457"/>
                    <a:pt x="36039" y="4703"/>
                    <a:pt x="35283" y="4018"/>
                  </a:cubicBezTo>
                  <a:cubicBezTo>
                    <a:pt x="33484" y="2401"/>
                    <a:pt x="31470" y="1141"/>
                    <a:pt x="29134" y="422"/>
                  </a:cubicBezTo>
                  <a:cubicBezTo>
                    <a:pt x="28189" y="136"/>
                    <a:pt x="27245" y="1"/>
                    <a:pt x="263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88979509-B623-2109-5C48-7419960F67AD}"/>
              </a:ext>
            </a:extLst>
          </p:cNvPr>
          <p:cNvSpPr txBox="1"/>
          <p:nvPr/>
        </p:nvSpPr>
        <p:spPr>
          <a:xfrm>
            <a:off x="1013464" y="1074683"/>
            <a:ext cx="7350108" cy="1169551"/>
          </a:xfrm>
          <a:prstGeom prst="rect">
            <a:avLst/>
          </a:prstGeom>
          <a:noFill/>
        </p:spPr>
        <p:txBody>
          <a:bodyPr wrap="square" rtlCol="0">
            <a:spAutoFit/>
          </a:bodyPr>
          <a:lstStyle/>
          <a:p>
            <a:r>
              <a:rPr lang="vi-VN" sz="1600" dirty="0">
                <a:latin typeface="+mj-lt"/>
              </a:rPr>
              <a:t>-   Phương pháp lịch sử</a:t>
            </a:r>
          </a:p>
          <a:p>
            <a:pPr algn="just"/>
            <a:r>
              <a:rPr lang="vi-VN" sz="1600" dirty="0">
                <a:latin typeface="+mj-lt"/>
              </a:rPr>
              <a:t>-   </a:t>
            </a:r>
            <a:r>
              <a:rPr lang="vi-VN" sz="1800" dirty="0">
                <a:latin typeface="+mj-lt"/>
              </a:rPr>
              <a:t>Phương pháp logic</a:t>
            </a:r>
          </a:p>
          <a:p>
            <a:pPr algn="just"/>
            <a:r>
              <a:rPr lang="vi-VN" sz="1800" dirty="0">
                <a:latin typeface="+mj-lt"/>
              </a:rPr>
              <a:t>-   Ngoài ra còn có các phương pháp khác như khái quát hóa và hệ thống hóa, diễn dịch, quy nạp, so sánh và thống kê, tổng hợp…</a:t>
            </a:r>
            <a:endParaRPr lang="en-US" sz="1800" dirty="0">
              <a:latin typeface="+mj-lt"/>
            </a:endParaRPr>
          </a:p>
        </p:txBody>
      </p:sp>
      <p:grpSp>
        <p:nvGrpSpPr>
          <p:cNvPr id="4" name="Google Shape;446;p45">
            <a:extLst>
              <a:ext uri="{FF2B5EF4-FFF2-40B4-BE49-F238E27FC236}">
                <a16:creationId xmlns:a16="http://schemas.microsoft.com/office/drawing/2014/main" id="{5EBA2846-1FB9-33BC-8E5C-CAF1427DD085}"/>
              </a:ext>
            </a:extLst>
          </p:cNvPr>
          <p:cNvGrpSpPr/>
          <p:nvPr/>
        </p:nvGrpSpPr>
        <p:grpSpPr>
          <a:xfrm>
            <a:off x="5714528" y="3716395"/>
            <a:ext cx="1079673" cy="1098295"/>
            <a:chOff x="10549412" y="437350"/>
            <a:chExt cx="4455756" cy="4054626"/>
          </a:xfrm>
        </p:grpSpPr>
        <p:sp>
          <p:nvSpPr>
            <p:cNvPr id="6" name="Google Shape;447;p45">
              <a:extLst>
                <a:ext uri="{FF2B5EF4-FFF2-40B4-BE49-F238E27FC236}">
                  <a16:creationId xmlns:a16="http://schemas.microsoft.com/office/drawing/2014/main" id="{2F68FE1C-8ABA-AD88-AC7A-374D46883D82}"/>
                </a:ext>
              </a:extLst>
            </p:cNvPr>
            <p:cNvSpPr/>
            <p:nvPr/>
          </p:nvSpPr>
          <p:spPr>
            <a:xfrm>
              <a:off x="10549412" y="437350"/>
              <a:ext cx="4455756" cy="4054626"/>
            </a:xfrm>
            <a:custGeom>
              <a:avLst/>
              <a:gdLst/>
              <a:ahLst/>
              <a:cxnLst/>
              <a:rect l="l" t="t" r="r" b="b"/>
              <a:pathLst>
                <a:path w="37645" h="34256" extrusionOk="0">
                  <a:moveTo>
                    <a:pt x="12158" y="819"/>
                  </a:moveTo>
                  <a:cubicBezTo>
                    <a:pt x="12345" y="949"/>
                    <a:pt x="12531" y="1006"/>
                    <a:pt x="12549" y="1098"/>
                  </a:cubicBezTo>
                  <a:cubicBezTo>
                    <a:pt x="12680" y="1470"/>
                    <a:pt x="12977" y="1490"/>
                    <a:pt x="13293" y="1508"/>
                  </a:cubicBezTo>
                  <a:cubicBezTo>
                    <a:pt x="14169" y="1508"/>
                    <a:pt x="15043" y="1527"/>
                    <a:pt x="15919" y="1490"/>
                  </a:cubicBezTo>
                  <a:cubicBezTo>
                    <a:pt x="18190" y="1415"/>
                    <a:pt x="20442" y="1359"/>
                    <a:pt x="22676" y="931"/>
                  </a:cubicBezTo>
                  <a:cubicBezTo>
                    <a:pt x="22770" y="912"/>
                    <a:pt x="22882" y="894"/>
                    <a:pt x="22974" y="875"/>
                  </a:cubicBezTo>
                  <a:cubicBezTo>
                    <a:pt x="23048" y="596"/>
                    <a:pt x="23123" y="335"/>
                    <a:pt x="23180" y="93"/>
                  </a:cubicBezTo>
                  <a:cubicBezTo>
                    <a:pt x="23570" y="0"/>
                    <a:pt x="23664" y="261"/>
                    <a:pt x="23756" y="484"/>
                  </a:cubicBezTo>
                  <a:cubicBezTo>
                    <a:pt x="24073" y="1229"/>
                    <a:pt x="24426" y="1974"/>
                    <a:pt x="24687" y="2736"/>
                  </a:cubicBezTo>
                  <a:cubicBezTo>
                    <a:pt x="25190" y="4245"/>
                    <a:pt x="25953" y="5640"/>
                    <a:pt x="26623" y="7075"/>
                  </a:cubicBezTo>
                  <a:cubicBezTo>
                    <a:pt x="26866" y="7614"/>
                    <a:pt x="27089" y="8154"/>
                    <a:pt x="27350" y="8694"/>
                  </a:cubicBezTo>
                  <a:cubicBezTo>
                    <a:pt x="27889" y="9773"/>
                    <a:pt x="28430" y="10873"/>
                    <a:pt x="29025" y="11952"/>
                  </a:cubicBezTo>
                  <a:cubicBezTo>
                    <a:pt x="29472" y="12771"/>
                    <a:pt x="29993" y="13553"/>
                    <a:pt x="30477" y="14353"/>
                  </a:cubicBezTo>
                  <a:cubicBezTo>
                    <a:pt x="30719" y="14745"/>
                    <a:pt x="30961" y="15135"/>
                    <a:pt x="31222" y="15527"/>
                  </a:cubicBezTo>
                  <a:cubicBezTo>
                    <a:pt x="31761" y="16383"/>
                    <a:pt x="32302" y="17202"/>
                    <a:pt x="32841" y="18039"/>
                  </a:cubicBezTo>
                  <a:cubicBezTo>
                    <a:pt x="33027" y="18337"/>
                    <a:pt x="33195" y="18635"/>
                    <a:pt x="33382" y="18933"/>
                  </a:cubicBezTo>
                  <a:cubicBezTo>
                    <a:pt x="33772" y="19585"/>
                    <a:pt x="34164" y="20218"/>
                    <a:pt x="34554" y="20869"/>
                  </a:cubicBezTo>
                  <a:cubicBezTo>
                    <a:pt x="34759" y="21224"/>
                    <a:pt x="34963" y="21614"/>
                    <a:pt x="35149" y="21986"/>
                  </a:cubicBezTo>
                  <a:cubicBezTo>
                    <a:pt x="35690" y="22991"/>
                    <a:pt x="36211" y="24016"/>
                    <a:pt x="36751" y="25002"/>
                  </a:cubicBezTo>
                  <a:cubicBezTo>
                    <a:pt x="36937" y="25337"/>
                    <a:pt x="36974" y="25729"/>
                    <a:pt x="37440" y="25878"/>
                  </a:cubicBezTo>
                  <a:cubicBezTo>
                    <a:pt x="37644" y="25952"/>
                    <a:pt x="37570" y="26417"/>
                    <a:pt x="37291" y="26603"/>
                  </a:cubicBezTo>
                  <a:cubicBezTo>
                    <a:pt x="37048" y="26771"/>
                    <a:pt x="36788" y="26938"/>
                    <a:pt x="36490" y="27050"/>
                  </a:cubicBezTo>
                  <a:cubicBezTo>
                    <a:pt x="35261" y="27516"/>
                    <a:pt x="34256" y="28261"/>
                    <a:pt x="33605" y="29433"/>
                  </a:cubicBezTo>
                  <a:cubicBezTo>
                    <a:pt x="33456" y="29693"/>
                    <a:pt x="33233" y="29917"/>
                    <a:pt x="33009" y="30122"/>
                  </a:cubicBezTo>
                  <a:cubicBezTo>
                    <a:pt x="32282" y="30793"/>
                    <a:pt x="31873" y="31649"/>
                    <a:pt x="31575" y="32580"/>
                  </a:cubicBezTo>
                  <a:cubicBezTo>
                    <a:pt x="31426" y="33045"/>
                    <a:pt x="31222" y="33342"/>
                    <a:pt x="30644" y="33342"/>
                  </a:cubicBezTo>
                  <a:cubicBezTo>
                    <a:pt x="29844" y="33325"/>
                    <a:pt x="29062" y="33417"/>
                    <a:pt x="28261" y="33473"/>
                  </a:cubicBezTo>
                  <a:cubicBezTo>
                    <a:pt x="26270" y="33640"/>
                    <a:pt x="24297" y="33846"/>
                    <a:pt x="22286" y="33809"/>
                  </a:cubicBezTo>
                  <a:cubicBezTo>
                    <a:pt x="21336" y="33789"/>
                    <a:pt x="20387" y="33938"/>
                    <a:pt x="19437" y="34050"/>
                  </a:cubicBezTo>
                  <a:cubicBezTo>
                    <a:pt x="17930" y="34218"/>
                    <a:pt x="16421" y="34144"/>
                    <a:pt x="14914" y="34069"/>
                  </a:cubicBezTo>
                  <a:cubicBezTo>
                    <a:pt x="13442" y="33975"/>
                    <a:pt x="11990" y="34124"/>
                    <a:pt x="10520" y="34199"/>
                  </a:cubicBezTo>
                  <a:cubicBezTo>
                    <a:pt x="9682" y="34255"/>
                    <a:pt x="8862" y="34255"/>
                    <a:pt x="8025" y="34255"/>
                  </a:cubicBezTo>
                  <a:cubicBezTo>
                    <a:pt x="7504" y="34255"/>
                    <a:pt x="7057" y="34050"/>
                    <a:pt x="6666" y="33660"/>
                  </a:cubicBezTo>
                  <a:cubicBezTo>
                    <a:pt x="6293" y="33268"/>
                    <a:pt x="5829" y="32970"/>
                    <a:pt x="5382" y="32654"/>
                  </a:cubicBezTo>
                  <a:cubicBezTo>
                    <a:pt x="5213" y="32543"/>
                    <a:pt x="5009" y="32486"/>
                    <a:pt x="4804" y="32449"/>
                  </a:cubicBezTo>
                  <a:cubicBezTo>
                    <a:pt x="4543" y="32394"/>
                    <a:pt x="4283" y="32374"/>
                    <a:pt x="4022" y="32374"/>
                  </a:cubicBezTo>
                  <a:cubicBezTo>
                    <a:pt x="3557" y="32374"/>
                    <a:pt x="3185" y="32245"/>
                    <a:pt x="2962" y="31816"/>
                  </a:cubicBezTo>
                  <a:cubicBezTo>
                    <a:pt x="2905" y="31704"/>
                    <a:pt x="2813" y="31612"/>
                    <a:pt x="2719" y="31537"/>
                  </a:cubicBezTo>
                  <a:cubicBezTo>
                    <a:pt x="2011" y="31071"/>
                    <a:pt x="2011" y="30383"/>
                    <a:pt x="2160" y="29693"/>
                  </a:cubicBezTo>
                  <a:cubicBezTo>
                    <a:pt x="2272" y="29117"/>
                    <a:pt x="2198" y="28559"/>
                    <a:pt x="2142" y="28000"/>
                  </a:cubicBezTo>
                  <a:cubicBezTo>
                    <a:pt x="1398" y="27814"/>
                    <a:pt x="653" y="27757"/>
                    <a:pt x="1" y="27330"/>
                  </a:cubicBezTo>
                  <a:cubicBezTo>
                    <a:pt x="745" y="26920"/>
                    <a:pt x="1527" y="26826"/>
                    <a:pt x="2346" y="26640"/>
                  </a:cubicBezTo>
                  <a:cubicBezTo>
                    <a:pt x="2403" y="27646"/>
                    <a:pt x="2440" y="28576"/>
                    <a:pt x="2495" y="29489"/>
                  </a:cubicBezTo>
                  <a:cubicBezTo>
                    <a:pt x="3259" y="29619"/>
                    <a:pt x="3259" y="29619"/>
                    <a:pt x="3557" y="28986"/>
                  </a:cubicBezTo>
                  <a:cubicBezTo>
                    <a:pt x="3743" y="28633"/>
                    <a:pt x="3892" y="28241"/>
                    <a:pt x="4096" y="27906"/>
                  </a:cubicBezTo>
                  <a:cubicBezTo>
                    <a:pt x="4804" y="26715"/>
                    <a:pt x="5084" y="25412"/>
                    <a:pt x="5307" y="24071"/>
                  </a:cubicBezTo>
                  <a:cubicBezTo>
                    <a:pt x="5698" y="21874"/>
                    <a:pt x="6293" y="19715"/>
                    <a:pt x="7038" y="17593"/>
                  </a:cubicBezTo>
                  <a:cubicBezTo>
                    <a:pt x="7653" y="15880"/>
                    <a:pt x="8174" y="14112"/>
                    <a:pt x="8733" y="12380"/>
                  </a:cubicBezTo>
                  <a:cubicBezTo>
                    <a:pt x="9180" y="10965"/>
                    <a:pt x="9626" y="9532"/>
                    <a:pt x="10091" y="8135"/>
                  </a:cubicBezTo>
                  <a:cubicBezTo>
                    <a:pt x="10315" y="7428"/>
                    <a:pt x="10632" y="6777"/>
                    <a:pt x="10836" y="6069"/>
                  </a:cubicBezTo>
                  <a:cubicBezTo>
                    <a:pt x="11227" y="4784"/>
                    <a:pt x="11563" y="3481"/>
                    <a:pt x="11898" y="2178"/>
                  </a:cubicBezTo>
                  <a:cubicBezTo>
                    <a:pt x="11972" y="1954"/>
                    <a:pt x="11953" y="1694"/>
                    <a:pt x="11990" y="1452"/>
                  </a:cubicBezTo>
                  <a:cubicBezTo>
                    <a:pt x="12027" y="1266"/>
                    <a:pt x="12102" y="1080"/>
                    <a:pt x="12158" y="819"/>
                  </a:cubicBezTo>
                  <a:close/>
                  <a:moveTo>
                    <a:pt x="15398" y="22098"/>
                  </a:moveTo>
                  <a:cubicBezTo>
                    <a:pt x="15472" y="21931"/>
                    <a:pt x="15547" y="21782"/>
                    <a:pt x="15602" y="21633"/>
                  </a:cubicBezTo>
                  <a:cubicBezTo>
                    <a:pt x="15993" y="20571"/>
                    <a:pt x="16366" y="19491"/>
                    <a:pt x="16775" y="18431"/>
                  </a:cubicBezTo>
                  <a:cubicBezTo>
                    <a:pt x="17855" y="15731"/>
                    <a:pt x="18898" y="13050"/>
                    <a:pt x="19717" y="10257"/>
                  </a:cubicBezTo>
                  <a:cubicBezTo>
                    <a:pt x="20201" y="8582"/>
                    <a:pt x="20814" y="6944"/>
                    <a:pt x="21653" y="5399"/>
                  </a:cubicBezTo>
                  <a:cubicBezTo>
                    <a:pt x="22174" y="4412"/>
                    <a:pt x="22509" y="3332"/>
                    <a:pt x="22919" y="2289"/>
                  </a:cubicBezTo>
                  <a:cubicBezTo>
                    <a:pt x="23068" y="1917"/>
                    <a:pt x="23105" y="1545"/>
                    <a:pt x="22956" y="1155"/>
                  </a:cubicBezTo>
                  <a:cubicBezTo>
                    <a:pt x="19586" y="1694"/>
                    <a:pt x="16180" y="1768"/>
                    <a:pt x="12754" y="1750"/>
                  </a:cubicBezTo>
                  <a:cubicBezTo>
                    <a:pt x="12846" y="4431"/>
                    <a:pt x="12940" y="7055"/>
                    <a:pt x="13033" y="9662"/>
                  </a:cubicBezTo>
                  <a:lnTo>
                    <a:pt x="13182" y="9736"/>
                  </a:lnTo>
                  <a:cubicBezTo>
                    <a:pt x="14243" y="9979"/>
                    <a:pt x="14206" y="9960"/>
                    <a:pt x="13963" y="11021"/>
                  </a:cubicBezTo>
                  <a:cubicBezTo>
                    <a:pt x="13852" y="11506"/>
                    <a:pt x="13685" y="11859"/>
                    <a:pt x="13107" y="11803"/>
                  </a:cubicBezTo>
                  <a:cubicBezTo>
                    <a:pt x="13554" y="15321"/>
                    <a:pt x="14001" y="18803"/>
                    <a:pt x="15398" y="22098"/>
                  </a:cubicBezTo>
                  <a:close/>
                  <a:moveTo>
                    <a:pt x="36882" y="25878"/>
                  </a:moveTo>
                  <a:cubicBezTo>
                    <a:pt x="36733" y="25561"/>
                    <a:pt x="36639" y="25319"/>
                    <a:pt x="36509" y="25096"/>
                  </a:cubicBezTo>
                  <a:cubicBezTo>
                    <a:pt x="36006" y="24128"/>
                    <a:pt x="35504" y="23140"/>
                    <a:pt x="34983" y="22172"/>
                  </a:cubicBezTo>
                  <a:cubicBezTo>
                    <a:pt x="34665" y="21614"/>
                    <a:pt x="34330" y="21055"/>
                    <a:pt x="33995" y="20497"/>
                  </a:cubicBezTo>
                  <a:cubicBezTo>
                    <a:pt x="33735" y="20050"/>
                    <a:pt x="33493" y="19622"/>
                    <a:pt x="33233" y="19176"/>
                  </a:cubicBezTo>
                  <a:cubicBezTo>
                    <a:pt x="33027" y="18841"/>
                    <a:pt x="32823" y="18468"/>
                    <a:pt x="32600" y="18133"/>
                  </a:cubicBezTo>
                  <a:cubicBezTo>
                    <a:pt x="32078" y="17314"/>
                    <a:pt x="31538" y="16495"/>
                    <a:pt x="31017" y="15676"/>
                  </a:cubicBezTo>
                  <a:cubicBezTo>
                    <a:pt x="30756" y="15284"/>
                    <a:pt x="30515" y="14874"/>
                    <a:pt x="30272" y="14484"/>
                  </a:cubicBezTo>
                  <a:cubicBezTo>
                    <a:pt x="29788" y="13683"/>
                    <a:pt x="29267" y="12901"/>
                    <a:pt x="28820" y="12082"/>
                  </a:cubicBezTo>
                  <a:cubicBezTo>
                    <a:pt x="28243" y="11039"/>
                    <a:pt x="27722" y="9960"/>
                    <a:pt x="27181" y="8880"/>
                  </a:cubicBezTo>
                  <a:cubicBezTo>
                    <a:pt x="26866" y="8229"/>
                    <a:pt x="26568" y="7559"/>
                    <a:pt x="26251" y="6889"/>
                  </a:cubicBezTo>
                  <a:cubicBezTo>
                    <a:pt x="25618" y="5529"/>
                    <a:pt x="24892" y="4208"/>
                    <a:pt x="24426" y="2756"/>
                  </a:cubicBezTo>
                  <a:cubicBezTo>
                    <a:pt x="24297" y="2327"/>
                    <a:pt x="24110" y="1936"/>
                    <a:pt x="23942" y="1508"/>
                  </a:cubicBezTo>
                  <a:cubicBezTo>
                    <a:pt x="23887" y="1527"/>
                    <a:pt x="23850" y="1527"/>
                    <a:pt x="23813" y="1545"/>
                  </a:cubicBezTo>
                  <a:cubicBezTo>
                    <a:pt x="24091" y="4412"/>
                    <a:pt x="23905" y="7298"/>
                    <a:pt x="24165" y="10183"/>
                  </a:cubicBezTo>
                  <a:cubicBezTo>
                    <a:pt x="24557" y="10220"/>
                    <a:pt x="24873" y="10240"/>
                    <a:pt x="25190" y="10295"/>
                  </a:cubicBezTo>
                  <a:cubicBezTo>
                    <a:pt x="25767" y="10406"/>
                    <a:pt x="25878" y="10575"/>
                    <a:pt x="25692" y="11151"/>
                  </a:cubicBezTo>
                  <a:cubicBezTo>
                    <a:pt x="25580" y="11561"/>
                    <a:pt x="25431" y="11952"/>
                    <a:pt x="25265" y="12399"/>
                  </a:cubicBezTo>
                  <a:lnTo>
                    <a:pt x="24297" y="12399"/>
                  </a:lnTo>
                  <a:cubicBezTo>
                    <a:pt x="24389" y="12678"/>
                    <a:pt x="24445" y="12883"/>
                    <a:pt x="24520" y="13087"/>
                  </a:cubicBezTo>
                  <a:cubicBezTo>
                    <a:pt x="25414" y="15341"/>
                    <a:pt x="26325" y="17575"/>
                    <a:pt x="27181" y="19846"/>
                  </a:cubicBezTo>
                  <a:cubicBezTo>
                    <a:pt x="27777" y="21353"/>
                    <a:pt x="28298" y="22899"/>
                    <a:pt x="28876" y="24426"/>
                  </a:cubicBezTo>
                  <a:cubicBezTo>
                    <a:pt x="29286" y="25523"/>
                    <a:pt x="29733" y="26622"/>
                    <a:pt x="30142" y="27665"/>
                  </a:cubicBezTo>
                  <a:cubicBezTo>
                    <a:pt x="30664" y="27665"/>
                    <a:pt x="31091" y="27591"/>
                    <a:pt x="31501" y="27683"/>
                  </a:cubicBezTo>
                  <a:cubicBezTo>
                    <a:pt x="31985" y="27795"/>
                    <a:pt x="32376" y="27646"/>
                    <a:pt x="32766" y="27442"/>
                  </a:cubicBezTo>
                  <a:cubicBezTo>
                    <a:pt x="33213" y="27199"/>
                    <a:pt x="33679" y="26995"/>
                    <a:pt x="34164" y="26809"/>
                  </a:cubicBezTo>
                  <a:cubicBezTo>
                    <a:pt x="35038" y="26491"/>
                    <a:pt x="35931" y="26213"/>
                    <a:pt x="36882" y="25878"/>
                  </a:cubicBezTo>
                  <a:close/>
                  <a:moveTo>
                    <a:pt x="23011" y="3128"/>
                  </a:moveTo>
                  <a:cubicBezTo>
                    <a:pt x="22974" y="3128"/>
                    <a:pt x="22937" y="3128"/>
                    <a:pt x="22900" y="3109"/>
                  </a:cubicBezTo>
                  <a:cubicBezTo>
                    <a:pt x="22547" y="3947"/>
                    <a:pt x="22249" y="4784"/>
                    <a:pt x="21839" y="5566"/>
                  </a:cubicBezTo>
                  <a:cubicBezTo>
                    <a:pt x="20908" y="7279"/>
                    <a:pt x="20313" y="9123"/>
                    <a:pt x="19735" y="10965"/>
                  </a:cubicBezTo>
                  <a:cubicBezTo>
                    <a:pt x="19176" y="12715"/>
                    <a:pt x="18637" y="14465"/>
                    <a:pt x="17947" y="16160"/>
                  </a:cubicBezTo>
                  <a:cubicBezTo>
                    <a:pt x="17148" y="18151"/>
                    <a:pt x="16440" y="20162"/>
                    <a:pt x="15676" y="22154"/>
                  </a:cubicBezTo>
                  <a:cubicBezTo>
                    <a:pt x="15547" y="22489"/>
                    <a:pt x="15547" y="22787"/>
                    <a:pt x="15676" y="23103"/>
                  </a:cubicBezTo>
                  <a:cubicBezTo>
                    <a:pt x="16309" y="24704"/>
                    <a:pt x="16942" y="26325"/>
                    <a:pt x="17594" y="27926"/>
                  </a:cubicBezTo>
                  <a:cubicBezTo>
                    <a:pt x="17650" y="28037"/>
                    <a:pt x="17761" y="28130"/>
                    <a:pt x="17855" y="28223"/>
                  </a:cubicBezTo>
                  <a:cubicBezTo>
                    <a:pt x="17967" y="28112"/>
                    <a:pt x="18116" y="28037"/>
                    <a:pt x="18171" y="27906"/>
                  </a:cubicBezTo>
                  <a:cubicBezTo>
                    <a:pt x="18451" y="27236"/>
                    <a:pt x="18729" y="26548"/>
                    <a:pt x="18990" y="25858"/>
                  </a:cubicBezTo>
                  <a:cubicBezTo>
                    <a:pt x="19325" y="25039"/>
                    <a:pt x="19680" y="24220"/>
                    <a:pt x="19958" y="23364"/>
                  </a:cubicBezTo>
                  <a:cubicBezTo>
                    <a:pt x="20685" y="21149"/>
                    <a:pt x="21355" y="18933"/>
                    <a:pt x="22080" y="16736"/>
                  </a:cubicBezTo>
                  <a:cubicBezTo>
                    <a:pt x="22472" y="15470"/>
                    <a:pt x="22882" y="14204"/>
                    <a:pt x="23086" y="12901"/>
                  </a:cubicBezTo>
                  <a:cubicBezTo>
                    <a:pt x="23123" y="12752"/>
                    <a:pt x="23123" y="12603"/>
                    <a:pt x="23142" y="12417"/>
                  </a:cubicBezTo>
                  <a:lnTo>
                    <a:pt x="22360" y="12417"/>
                  </a:lnTo>
                  <a:cubicBezTo>
                    <a:pt x="22174" y="11878"/>
                    <a:pt x="21969" y="11357"/>
                    <a:pt x="21745" y="10761"/>
                  </a:cubicBezTo>
                  <a:cubicBezTo>
                    <a:pt x="22211" y="10593"/>
                    <a:pt x="22621" y="10426"/>
                    <a:pt x="23011" y="10277"/>
                  </a:cubicBezTo>
                  <a:close/>
                  <a:moveTo>
                    <a:pt x="11972" y="3351"/>
                  </a:moveTo>
                  <a:cubicBezTo>
                    <a:pt x="11935" y="3351"/>
                    <a:pt x="11898" y="3332"/>
                    <a:pt x="11878" y="3332"/>
                  </a:cubicBezTo>
                  <a:cubicBezTo>
                    <a:pt x="11804" y="3555"/>
                    <a:pt x="11729" y="3779"/>
                    <a:pt x="11692" y="4002"/>
                  </a:cubicBezTo>
                  <a:cubicBezTo>
                    <a:pt x="11376" y="5399"/>
                    <a:pt x="10873" y="6740"/>
                    <a:pt x="10389" y="8080"/>
                  </a:cubicBezTo>
                  <a:cubicBezTo>
                    <a:pt x="9868" y="9495"/>
                    <a:pt x="9440" y="10928"/>
                    <a:pt x="8974" y="12362"/>
                  </a:cubicBezTo>
                  <a:cubicBezTo>
                    <a:pt x="8472" y="13944"/>
                    <a:pt x="8080" y="15582"/>
                    <a:pt x="7485" y="17128"/>
                  </a:cubicBezTo>
                  <a:cubicBezTo>
                    <a:pt x="6722" y="19156"/>
                    <a:pt x="6107" y="21224"/>
                    <a:pt x="5680" y="23346"/>
                  </a:cubicBezTo>
                  <a:cubicBezTo>
                    <a:pt x="5586" y="23885"/>
                    <a:pt x="5511" y="24426"/>
                    <a:pt x="5419" y="24965"/>
                  </a:cubicBezTo>
                  <a:cubicBezTo>
                    <a:pt x="5605" y="24835"/>
                    <a:pt x="5680" y="24686"/>
                    <a:pt x="5772" y="24537"/>
                  </a:cubicBezTo>
                  <a:cubicBezTo>
                    <a:pt x="6107" y="23867"/>
                    <a:pt x="6442" y="23178"/>
                    <a:pt x="6815" y="22527"/>
                  </a:cubicBezTo>
                  <a:cubicBezTo>
                    <a:pt x="8453" y="19603"/>
                    <a:pt x="10073" y="16644"/>
                    <a:pt x="11320" y="13534"/>
                  </a:cubicBezTo>
                  <a:cubicBezTo>
                    <a:pt x="11525" y="13013"/>
                    <a:pt x="11674" y="12474"/>
                    <a:pt x="11878" y="11915"/>
                  </a:cubicBezTo>
                  <a:cubicBezTo>
                    <a:pt x="11563" y="11859"/>
                    <a:pt x="11339" y="11821"/>
                    <a:pt x="11134" y="11766"/>
                  </a:cubicBezTo>
                  <a:cubicBezTo>
                    <a:pt x="10967" y="11245"/>
                    <a:pt x="10818" y="10761"/>
                    <a:pt x="10669" y="10295"/>
                  </a:cubicBezTo>
                  <a:cubicBezTo>
                    <a:pt x="11022" y="9885"/>
                    <a:pt x="11525" y="9904"/>
                    <a:pt x="11972" y="9718"/>
                  </a:cubicBezTo>
                  <a:close/>
                  <a:moveTo>
                    <a:pt x="11953" y="13740"/>
                  </a:moveTo>
                  <a:cubicBezTo>
                    <a:pt x="11935" y="13740"/>
                    <a:pt x="11898" y="13720"/>
                    <a:pt x="11878" y="13720"/>
                  </a:cubicBezTo>
                  <a:lnTo>
                    <a:pt x="11655" y="14894"/>
                  </a:lnTo>
                  <a:cubicBezTo>
                    <a:pt x="11376" y="16438"/>
                    <a:pt x="11153" y="18021"/>
                    <a:pt x="10781" y="19566"/>
                  </a:cubicBezTo>
                  <a:cubicBezTo>
                    <a:pt x="10315" y="21521"/>
                    <a:pt x="9738" y="23458"/>
                    <a:pt x="9198" y="25394"/>
                  </a:cubicBezTo>
                  <a:cubicBezTo>
                    <a:pt x="8956" y="26268"/>
                    <a:pt x="8658" y="27144"/>
                    <a:pt x="8416" y="28018"/>
                  </a:cubicBezTo>
                  <a:cubicBezTo>
                    <a:pt x="8249" y="28559"/>
                    <a:pt x="8100" y="29098"/>
                    <a:pt x="7951" y="29656"/>
                  </a:cubicBezTo>
                  <a:cubicBezTo>
                    <a:pt x="8360" y="29768"/>
                    <a:pt x="8658" y="29768"/>
                    <a:pt x="8882" y="29433"/>
                  </a:cubicBezTo>
                  <a:cubicBezTo>
                    <a:pt x="9031" y="29192"/>
                    <a:pt x="9272" y="29117"/>
                    <a:pt x="9570" y="29135"/>
                  </a:cubicBezTo>
                  <a:cubicBezTo>
                    <a:pt x="9813" y="29154"/>
                    <a:pt x="10054" y="29135"/>
                    <a:pt x="10297" y="29135"/>
                  </a:cubicBezTo>
                  <a:cubicBezTo>
                    <a:pt x="10632" y="29135"/>
                    <a:pt x="10947" y="29154"/>
                    <a:pt x="11153" y="29489"/>
                  </a:cubicBezTo>
                  <a:cubicBezTo>
                    <a:pt x="11190" y="29545"/>
                    <a:pt x="11320" y="29619"/>
                    <a:pt x="11394" y="29619"/>
                  </a:cubicBezTo>
                  <a:cubicBezTo>
                    <a:pt x="11749" y="29638"/>
                    <a:pt x="12084" y="29619"/>
                    <a:pt x="12456" y="29619"/>
                  </a:cubicBezTo>
                  <a:cubicBezTo>
                    <a:pt x="12288" y="24295"/>
                    <a:pt x="12121" y="19007"/>
                    <a:pt x="11953" y="13740"/>
                  </a:cubicBezTo>
                  <a:close/>
                  <a:moveTo>
                    <a:pt x="8919" y="30699"/>
                  </a:moveTo>
                  <a:cubicBezTo>
                    <a:pt x="9515" y="30755"/>
                    <a:pt x="10036" y="30811"/>
                    <a:pt x="10557" y="30848"/>
                  </a:cubicBezTo>
                  <a:cubicBezTo>
                    <a:pt x="14187" y="31016"/>
                    <a:pt x="17799" y="30942"/>
                    <a:pt x="21430" y="30736"/>
                  </a:cubicBezTo>
                  <a:cubicBezTo>
                    <a:pt x="25059" y="30532"/>
                    <a:pt x="28653" y="30103"/>
                    <a:pt x="32227" y="29470"/>
                  </a:cubicBezTo>
                  <a:cubicBezTo>
                    <a:pt x="33064" y="29321"/>
                    <a:pt x="33642" y="29023"/>
                    <a:pt x="34052" y="28279"/>
                  </a:cubicBezTo>
                  <a:cubicBezTo>
                    <a:pt x="34312" y="27814"/>
                    <a:pt x="34722" y="27497"/>
                    <a:pt x="35243" y="27273"/>
                  </a:cubicBezTo>
                  <a:cubicBezTo>
                    <a:pt x="35782" y="27050"/>
                    <a:pt x="36304" y="26771"/>
                    <a:pt x="36825" y="26491"/>
                  </a:cubicBezTo>
                  <a:cubicBezTo>
                    <a:pt x="36937" y="26436"/>
                    <a:pt x="37031" y="26342"/>
                    <a:pt x="37197" y="26213"/>
                  </a:cubicBezTo>
                  <a:cubicBezTo>
                    <a:pt x="36043" y="26436"/>
                    <a:pt x="33697" y="27293"/>
                    <a:pt x="32860" y="27757"/>
                  </a:cubicBezTo>
                  <a:cubicBezTo>
                    <a:pt x="32506" y="27963"/>
                    <a:pt x="32134" y="28149"/>
                    <a:pt x="31706" y="28075"/>
                  </a:cubicBezTo>
                  <a:cubicBezTo>
                    <a:pt x="30664" y="27906"/>
                    <a:pt x="29621" y="28204"/>
                    <a:pt x="28596" y="28092"/>
                  </a:cubicBezTo>
                  <a:cubicBezTo>
                    <a:pt x="28522" y="28372"/>
                    <a:pt x="28467" y="28559"/>
                    <a:pt x="28410" y="28763"/>
                  </a:cubicBezTo>
                  <a:lnTo>
                    <a:pt x="21988" y="28763"/>
                  </a:lnTo>
                  <a:cubicBezTo>
                    <a:pt x="21988" y="29229"/>
                    <a:pt x="21671" y="29229"/>
                    <a:pt x="21355" y="29284"/>
                  </a:cubicBezTo>
                  <a:cubicBezTo>
                    <a:pt x="19829" y="29470"/>
                    <a:pt x="18265" y="29284"/>
                    <a:pt x="16756" y="29676"/>
                  </a:cubicBezTo>
                  <a:cubicBezTo>
                    <a:pt x="16291" y="29787"/>
                    <a:pt x="15788" y="29713"/>
                    <a:pt x="15341" y="29973"/>
                  </a:cubicBezTo>
                  <a:cubicBezTo>
                    <a:pt x="15212" y="30048"/>
                    <a:pt x="15025" y="30029"/>
                    <a:pt x="14857" y="30029"/>
                  </a:cubicBezTo>
                  <a:lnTo>
                    <a:pt x="11506" y="29973"/>
                  </a:lnTo>
                  <a:cubicBezTo>
                    <a:pt x="11227" y="29973"/>
                    <a:pt x="10985" y="29973"/>
                    <a:pt x="10836" y="29656"/>
                  </a:cubicBezTo>
                  <a:cubicBezTo>
                    <a:pt x="10781" y="29564"/>
                    <a:pt x="10612" y="29507"/>
                    <a:pt x="10483" y="29489"/>
                  </a:cubicBezTo>
                  <a:cubicBezTo>
                    <a:pt x="10185" y="29470"/>
                    <a:pt x="9868" y="29470"/>
                    <a:pt x="9570" y="29470"/>
                  </a:cubicBezTo>
                  <a:cubicBezTo>
                    <a:pt x="9180" y="29489"/>
                    <a:pt x="8900" y="29787"/>
                    <a:pt x="8862" y="30178"/>
                  </a:cubicBezTo>
                  <a:cubicBezTo>
                    <a:pt x="8862" y="30346"/>
                    <a:pt x="8900" y="30495"/>
                    <a:pt x="8919" y="30699"/>
                  </a:cubicBezTo>
                  <a:close/>
                  <a:moveTo>
                    <a:pt x="23197" y="13906"/>
                  </a:moveTo>
                  <a:cubicBezTo>
                    <a:pt x="22453" y="16327"/>
                    <a:pt x="21690" y="18692"/>
                    <a:pt x="20983" y="21075"/>
                  </a:cubicBezTo>
                  <a:cubicBezTo>
                    <a:pt x="20275" y="23475"/>
                    <a:pt x="19270" y="25766"/>
                    <a:pt x="18339" y="28130"/>
                  </a:cubicBezTo>
                  <a:cubicBezTo>
                    <a:pt x="18525" y="28149"/>
                    <a:pt x="18618" y="28149"/>
                    <a:pt x="18729" y="28149"/>
                  </a:cubicBezTo>
                  <a:cubicBezTo>
                    <a:pt x="18841" y="28130"/>
                    <a:pt x="18953" y="28112"/>
                    <a:pt x="19064" y="28075"/>
                  </a:cubicBezTo>
                  <a:cubicBezTo>
                    <a:pt x="19064" y="27981"/>
                    <a:pt x="19084" y="27926"/>
                    <a:pt x="19064" y="27869"/>
                  </a:cubicBezTo>
                  <a:cubicBezTo>
                    <a:pt x="19009" y="27181"/>
                    <a:pt x="19009" y="27181"/>
                    <a:pt x="19660" y="27162"/>
                  </a:cubicBezTo>
                  <a:cubicBezTo>
                    <a:pt x="20814" y="27106"/>
                    <a:pt x="21951" y="27069"/>
                    <a:pt x="23086" y="27013"/>
                  </a:cubicBezTo>
                  <a:cubicBezTo>
                    <a:pt x="23254" y="27013"/>
                    <a:pt x="23440" y="26975"/>
                    <a:pt x="23664" y="26938"/>
                  </a:cubicBezTo>
                  <a:cubicBezTo>
                    <a:pt x="23515" y="22582"/>
                    <a:pt x="23346" y="18263"/>
                    <a:pt x="23197" y="13906"/>
                  </a:cubicBezTo>
                  <a:close/>
                  <a:moveTo>
                    <a:pt x="7671" y="29676"/>
                  </a:moveTo>
                  <a:cubicBezTo>
                    <a:pt x="9198" y="24463"/>
                    <a:pt x="10910" y="19362"/>
                    <a:pt x="11488" y="13963"/>
                  </a:cubicBezTo>
                  <a:cubicBezTo>
                    <a:pt x="11320" y="14186"/>
                    <a:pt x="11171" y="14428"/>
                    <a:pt x="11079" y="14688"/>
                  </a:cubicBezTo>
                  <a:cubicBezTo>
                    <a:pt x="10222" y="16830"/>
                    <a:pt x="9105" y="18841"/>
                    <a:pt x="8006" y="20869"/>
                  </a:cubicBezTo>
                  <a:cubicBezTo>
                    <a:pt x="7112" y="22545"/>
                    <a:pt x="6238" y="24257"/>
                    <a:pt x="5362" y="25952"/>
                  </a:cubicBezTo>
                  <a:cubicBezTo>
                    <a:pt x="5213" y="26231"/>
                    <a:pt x="5176" y="26454"/>
                    <a:pt x="5325" y="26752"/>
                  </a:cubicBezTo>
                  <a:cubicBezTo>
                    <a:pt x="5809" y="27702"/>
                    <a:pt x="6256" y="28670"/>
                    <a:pt x="6703" y="29619"/>
                  </a:cubicBezTo>
                  <a:cubicBezTo>
                    <a:pt x="7075" y="29638"/>
                    <a:pt x="7355" y="29656"/>
                    <a:pt x="7671" y="29676"/>
                  </a:cubicBezTo>
                  <a:close/>
                  <a:moveTo>
                    <a:pt x="33009" y="29582"/>
                  </a:moveTo>
                  <a:cubicBezTo>
                    <a:pt x="32674" y="29638"/>
                    <a:pt x="32451" y="29656"/>
                    <a:pt x="32245" y="29693"/>
                  </a:cubicBezTo>
                  <a:cubicBezTo>
                    <a:pt x="30235" y="29991"/>
                    <a:pt x="28224" y="30326"/>
                    <a:pt x="26213" y="30587"/>
                  </a:cubicBezTo>
                  <a:cubicBezTo>
                    <a:pt x="23048" y="30979"/>
                    <a:pt x="19884" y="31108"/>
                    <a:pt x="16701" y="31165"/>
                  </a:cubicBezTo>
                  <a:cubicBezTo>
                    <a:pt x="14281" y="31202"/>
                    <a:pt x="11860" y="31183"/>
                    <a:pt x="9440" y="30997"/>
                  </a:cubicBezTo>
                  <a:cubicBezTo>
                    <a:pt x="7224" y="30830"/>
                    <a:pt x="4990" y="30830"/>
                    <a:pt x="2775" y="30773"/>
                  </a:cubicBezTo>
                  <a:cubicBezTo>
                    <a:pt x="2719" y="30773"/>
                    <a:pt x="2644" y="30811"/>
                    <a:pt x="2515" y="30848"/>
                  </a:cubicBezTo>
                  <a:cubicBezTo>
                    <a:pt x="2775" y="31128"/>
                    <a:pt x="3036" y="31351"/>
                    <a:pt x="3222" y="31612"/>
                  </a:cubicBezTo>
                  <a:cubicBezTo>
                    <a:pt x="3426" y="31928"/>
                    <a:pt x="3706" y="32039"/>
                    <a:pt x="4079" y="32059"/>
                  </a:cubicBezTo>
                  <a:cubicBezTo>
                    <a:pt x="5493" y="32096"/>
                    <a:pt x="6889" y="32208"/>
                    <a:pt x="8304" y="32188"/>
                  </a:cubicBezTo>
                  <a:cubicBezTo>
                    <a:pt x="10408" y="32188"/>
                    <a:pt x="12531" y="32133"/>
                    <a:pt x="14653" y="32076"/>
                  </a:cubicBezTo>
                  <a:cubicBezTo>
                    <a:pt x="17520" y="31984"/>
                    <a:pt x="20387" y="31928"/>
                    <a:pt x="23254" y="31723"/>
                  </a:cubicBezTo>
                  <a:cubicBezTo>
                    <a:pt x="25878" y="31537"/>
                    <a:pt x="28485" y="31128"/>
                    <a:pt x="31091" y="30904"/>
                  </a:cubicBezTo>
                  <a:cubicBezTo>
                    <a:pt x="31985" y="30830"/>
                    <a:pt x="32431" y="30309"/>
                    <a:pt x="33009" y="29582"/>
                  </a:cubicBezTo>
                  <a:close/>
                  <a:moveTo>
                    <a:pt x="29509" y="27087"/>
                  </a:moveTo>
                  <a:cubicBezTo>
                    <a:pt x="29415" y="26305"/>
                    <a:pt x="24743" y="14093"/>
                    <a:pt x="24408" y="13702"/>
                  </a:cubicBezTo>
                  <a:cubicBezTo>
                    <a:pt x="24426" y="13869"/>
                    <a:pt x="24463" y="14000"/>
                    <a:pt x="24463" y="14149"/>
                  </a:cubicBezTo>
                  <a:cubicBezTo>
                    <a:pt x="24520" y="16252"/>
                    <a:pt x="25004" y="18282"/>
                    <a:pt x="25600" y="20311"/>
                  </a:cubicBezTo>
                  <a:cubicBezTo>
                    <a:pt x="25711" y="20757"/>
                    <a:pt x="25860" y="21204"/>
                    <a:pt x="25935" y="21670"/>
                  </a:cubicBezTo>
                  <a:cubicBezTo>
                    <a:pt x="26176" y="23215"/>
                    <a:pt x="26382" y="24761"/>
                    <a:pt x="26605" y="26305"/>
                  </a:cubicBezTo>
                  <a:cubicBezTo>
                    <a:pt x="26642" y="26529"/>
                    <a:pt x="26680" y="26734"/>
                    <a:pt x="26717" y="26958"/>
                  </a:cubicBezTo>
                  <a:cubicBezTo>
                    <a:pt x="27685" y="26995"/>
                    <a:pt x="28578" y="27050"/>
                    <a:pt x="29509" y="27087"/>
                  </a:cubicBezTo>
                  <a:close/>
                  <a:moveTo>
                    <a:pt x="31761" y="31108"/>
                  </a:moveTo>
                  <a:cubicBezTo>
                    <a:pt x="31594" y="31108"/>
                    <a:pt x="31426" y="31090"/>
                    <a:pt x="31277" y="31108"/>
                  </a:cubicBezTo>
                  <a:cubicBezTo>
                    <a:pt x="30217" y="31220"/>
                    <a:pt x="29155" y="31314"/>
                    <a:pt x="28112" y="31481"/>
                  </a:cubicBezTo>
                  <a:cubicBezTo>
                    <a:pt x="25451" y="31928"/>
                    <a:pt x="22733" y="32039"/>
                    <a:pt x="20033" y="32151"/>
                  </a:cubicBezTo>
                  <a:cubicBezTo>
                    <a:pt x="17799" y="32263"/>
                    <a:pt x="15564" y="32300"/>
                    <a:pt x="13313" y="32337"/>
                  </a:cubicBezTo>
                  <a:cubicBezTo>
                    <a:pt x="10930" y="32374"/>
                    <a:pt x="8547" y="32374"/>
                    <a:pt x="6182" y="32394"/>
                  </a:cubicBezTo>
                  <a:lnTo>
                    <a:pt x="5698" y="32394"/>
                  </a:lnTo>
                  <a:cubicBezTo>
                    <a:pt x="6164" y="32858"/>
                    <a:pt x="6573" y="33082"/>
                    <a:pt x="7150" y="33064"/>
                  </a:cubicBezTo>
                  <a:cubicBezTo>
                    <a:pt x="8751" y="33027"/>
                    <a:pt x="10334" y="33064"/>
                    <a:pt x="11916" y="33082"/>
                  </a:cubicBezTo>
                  <a:cubicBezTo>
                    <a:pt x="13648" y="33082"/>
                    <a:pt x="15378" y="33119"/>
                    <a:pt x="17110" y="33064"/>
                  </a:cubicBezTo>
                  <a:cubicBezTo>
                    <a:pt x="19027" y="32989"/>
                    <a:pt x="20926" y="32803"/>
                    <a:pt x="22844" y="32672"/>
                  </a:cubicBezTo>
                  <a:cubicBezTo>
                    <a:pt x="25525" y="32505"/>
                    <a:pt x="28206" y="32523"/>
                    <a:pt x="30868" y="31965"/>
                  </a:cubicBezTo>
                  <a:cubicBezTo>
                    <a:pt x="31557" y="31816"/>
                    <a:pt x="31557" y="31872"/>
                    <a:pt x="31761" y="31108"/>
                  </a:cubicBezTo>
                  <a:close/>
                  <a:moveTo>
                    <a:pt x="15360" y="23029"/>
                  </a:moveTo>
                  <a:cubicBezTo>
                    <a:pt x="15137" y="23587"/>
                    <a:pt x="14951" y="24016"/>
                    <a:pt x="14820" y="24444"/>
                  </a:cubicBezTo>
                  <a:cubicBezTo>
                    <a:pt x="14410" y="25654"/>
                    <a:pt x="14038" y="26883"/>
                    <a:pt x="13591" y="28075"/>
                  </a:cubicBezTo>
                  <a:cubicBezTo>
                    <a:pt x="13405" y="28614"/>
                    <a:pt x="13387" y="29098"/>
                    <a:pt x="13517" y="29693"/>
                  </a:cubicBezTo>
                  <a:cubicBezTo>
                    <a:pt x="14243" y="29619"/>
                    <a:pt x="14951" y="29880"/>
                    <a:pt x="15658" y="29489"/>
                  </a:cubicBezTo>
                  <a:cubicBezTo>
                    <a:pt x="15862" y="29378"/>
                    <a:pt x="16123" y="29396"/>
                    <a:pt x="16366" y="29378"/>
                  </a:cubicBezTo>
                  <a:cubicBezTo>
                    <a:pt x="16793" y="29358"/>
                    <a:pt x="17222" y="29358"/>
                    <a:pt x="17687" y="29135"/>
                  </a:cubicBezTo>
                  <a:cubicBezTo>
                    <a:pt x="17148" y="27050"/>
                    <a:pt x="16180" y="25151"/>
                    <a:pt x="15360" y="23029"/>
                  </a:cubicBezTo>
                  <a:close/>
                  <a:moveTo>
                    <a:pt x="13368" y="27571"/>
                  </a:moveTo>
                  <a:cubicBezTo>
                    <a:pt x="13424" y="27571"/>
                    <a:pt x="13479" y="27591"/>
                    <a:pt x="13536" y="27591"/>
                  </a:cubicBezTo>
                  <a:cubicBezTo>
                    <a:pt x="13666" y="27218"/>
                    <a:pt x="13797" y="26826"/>
                    <a:pt x="13926" y="26454"/>
                  </a:cubicBezTo>
                  <a:cubicBezTo>
                    <a:pt x="14187" y="25654"/>
                    <a:pt x="14336" y="24798"/>
                    <a:pt x="14708" y="24071"/>
                  </a:cubicBezTo>
                  <a:cubicBezTo>
                    <a:pt x="15267" y="23011"/>
                    <a:pt x="15155" y="22061"/>
                    <a:pt x="14745" y="21000"/>
                  </a:cubicBezTo>
                  <a:cubicBezTo>
                    <a:pt x="14075" y="19268"/>
                    <a:pt x="13628" y="17463"/>
                    <a:pt x="13387" y="15619"/>
                  </a:cubicBezTo>
                  <a:cubicBezTo>
                    <a:pt x="13313" y="15023"/>
                    <a:pt x="13219" y="14428"/>
                    <a:pt x="13126" y="13832"/>
                  </a:cubicBezTo>
                  <a:cubicBezTo>
                    <a:pt x="13070" y="13832"/>
                    <a:pt x="13033" y="13832"/>
                    <a:pt x="12995" y="13851"/>
                  </a:cubicBezTo>
                  <a:cubicBezTo>
                    <a:pt x="13126" y="18412"/>
                    <a:pt x="13238" y="22991"/>
                    <a:pt x="13368" y="27571"/>
                  </a:cubicBezTo>
                  <a:close/>
                  <a:moveTo>
                    <a:pt x="6908" y="33305"/>
                  </a:moveTo>
                  <a:cubicBezTo>
                    <a:pt x="7169" y="33771"/>
                    <a:pt x="7504" y="33901"/>
                    <a:pt x="7876" y="33901"/>
                  </a:cubicBezTo>
                  <a:cubicBezTo>
                    <a:pt x="8919" y="33883"/>
                    <a:pt x="9942" y="33864"/>
                    <a:pt x="10985" y="33846"/>
                  </a:cubicBezTo>
                  <a:cubicBezTo>
                    <a:pt x="12251" y="33809"/>
                    <a:pt x="13517" y="33734"/>
                    <a:pt x="14765" y="33752"/>
                  </a:cubicBezTo>
                  <a:cubicBezTo>
                    <a:pt x="16458" y="33752"/>
                    <a:pt x="18153" y="33864"/>
                    <a:pt x="19829" y="33678"/>
                  </a:cubicBezTo>
                  <a:cubicBezTo>
                    <a:pt x="20777" y="33585"/>
                    <a:pt x="21745" y="33454"/>
                    <a:pt x="22696" y="33473"/>
                  </a:cubicBezTo>
                  <a:cubicBezTo>
                    <a:pt x="24632" y="33511"/>
                    <a:pt x="26548" y="33231"/>
                    <a:pt x="28485" y="33138"/>
                  </a:cubicBezTo>
                  <a:cubicBezTo>
                    <a:pt x="29155" y="33082"/>
                    <a:pt x="29825" y="33064"/>
                    <a:pt x="30495" y="33007"/>
                  </a:cubicBezTo>
                  <a:cubicBezTo>
                    <a:pt x="31165" y="32970"/>
                    <a:pt x="31203" y="32915"/>
                    <a:pt x="31222" y="32170"/>
                  </a:cubicBezTo>
                  <a:cubicBezTo>
                    <a:pt x="31017" y="32208"/>
                    <a:pt x="30830" y="32208"/>
                    <a:pt x="30626" y="32245"/>
                  </a:cubicBezTo>
                  <a:cubicBezTo>
                    <a:pt x="28951" y="32598"/>
                    <a:pt x="27238" y="32692"/>
                    <a:pt x="25525" y="32784"/>
                  </a:cubicBezTo>
                  <a:cubicBezTo>
                    <a:pt x="23719" y="32878"/>
                    <a:pt x="21914" y="32989"/>
                    <a:pt x="20107" y="33119"/>
                  </a:cubicBezTo>
                  <a:cubicBezTo>
                    <a:pt x="18134" y="33250"/>
                    <a:pt x="16180" y="33417"/>
                    <a:pt x="14187" y="33380"/>
                  </a:cubicBezTo>
                  <a:cubicBezTo>
                    <a:pt x="11990" y="33325"/>
                    <a:pt x="9793" y="33325"/>
                    <a:pt x="7596" y="33305"/>
                  </a:cubicBezTo>
                  <a:close/>
                  <a:moveTo>
                    <a:pt x="24277" y="16029"/>
                  </a:moveTo>
                  <a:cubicBezTo>
                    <a:pt x="24389" y="19622"/>
                    <a:pt x="24520" y="23271"/>
                    <a:pt x="24650" y="26920"/>
                  </a:cubicBezTo>
                  <a:lnTo>
                    <a:pt x="26437" y="26920"/>
                  </a:lnTo>
                  <a:cubicBezTo>
                    <a:pt x="26362" y="26325"/>
                    <a:pt x="26307" y="25766"/>
                    <a:pt x="26213" y="25208"/>
                  </a:cubicBezTo>
                  <a:cubicBezTo>
                    <a:pt x="26027" y="23922"/>
                    <a:pt x="25878" y="22619"/>
                    <a:pt x="25600" y="21353"/>
                  </a:cubicBezTo>
                  <a:cubicBezTo>
                    <a:pt x="25208" y="19548"/>
                    <a:pt x="24706" y="17779"/>
                    <a:pt x="24277" y="16029"/>
                  </a:cubicBezTo>
                  <a:close/>
                  <a:moveTo>
                    <a:pt x="12251" y="11766"/>
                  </a:moveTo>
                  <a:lnTo>
                    <a:pt x="12251" y="12511"/>
                  </a:lnTo>
                  <a:cubicBezTo>
                    <a:pt x="12288" y="13553"/>
                    <a:pt x="12345" y="14614"/>
                    <a:pt x="12362" y="15676"/>
                  </a:cubicBezTo>
                  <a:cubicBezTo>
                    <a:pt x="12437" y="18133"/>
                    <a:pt x="12474" y="20571"/>
                    <a:pt x="12531" y="23011"/>
                  </a:cubicBezTo>
                  <a:cubicBezTo>
                    <a:pt x="12605" y="25077"/>
                    <a:pt x="12697" y="27124"/>
                    <a:pt x="12772" y="29172"/>
                  </a:cubicBezTo>
                  <a:cubicBezTo>
                    <a:pt x="12772" y="29266"/>
                    <a:pt x="12772" y="29358"/>
                    <a:pt x="12791" y="29415"/>
                  </a:cubicBezTo>
                  <a:cubicBezTo>
                    <a:pt x="12846" y="29507"/>
                    <a:pt x="12921" y="29564"/>
                    <a:pt x="12995" y="29638"/>
                  </a:cubicBezTo>
                  <a:cubicBezTo>
                    <a:pt x="13107" y="29433"/>
                    <a:pt x="13107" y="29247"/>
                    <a:pt x="13107" y="29080"/>
                  </a:cubicBezTo>
                  <a:cubicBezTo>
                    <a:pt x="13070" y="27963"/>
                    <a:pt x="13033" y="26846"/>
                    <a:pt x="13015" y="25709"/>
                  </a:cubicBezTo>
                  <a:lnTo>
                    <a:pt x="12735" y="15936"/>
                  </a:lnTo>
                  <a:cubicBezTo>
                    <a:pt x="12697" y="14763"/>
                    <a:pt x="12660" y="13591"/>
                    <a:pt x="12605" y="12399"/>
                  </a:cubicBezTo>
                  <a:cubicBezTo>
                    <a:pt x="12586" y="12194"/>
                    <a:pt x="12642" y="11952"/>
                    <a:pt x="12251" y="11766"/>
                  </a:cubicBezTo>
                  <a:close/>
                  <a:moveTo>
                    <a:pt x="24054" y="26938"/>
                  </a:moveTo>
                  <a:lnTo>
                    <a:pt x="24185" y="26938"/>
                  </a:lnTo>
                  <a:cubicBezTo>
                    <a:pt x="24203" y="26883"/>
                    <a:pt x="24259" y="26809"/>
                    <a:pt x="24259" y="26752"/>
                  </a:cubicBezTo>
                  <a:cubicBezTo>
                    <a:pt x="24128" y="21968"/>
                    <a:pt x="23999" y="17202"/>
                    <a:pt x="23868" y="12436"/>
                  </a:cubicBezTo>
                  <a:cubicBezTo>
                    <a:pt x="23607" y="12362"/>
                    <a:pt x="23533" y="12491"/>
                    <a:pt x="23552" y="12678"/>
                  </a:cubicBezTo>
                  <a:cubicBezTo>
                    <a:pt x="23552" y="13181"/>
                    <a:pt x="23570" y="13702"/>
                    <a:pt x="23589" y="14204"/>
                  </a:cubicBezTo>
                  <a:cubicBezTo>
                    <a:pt x="23719" y="18319"/>
                    <a:pt x="23850" y="22415"/>
                    <a:pt x="23979" y="26529"/>
                  </a:cubicBezTo>
                  <a:cubicBezTo>
                    <a:pt x="23979" y="26660"/>
                    <a:pt x="24017" y="26789"/>
                    <a:pt x="24054" y="26938"/>
                  </a:cubicBezTo>
                  <a:close/>
                  <a:moveTo>
                    <a:pt x="6424" y="29545"/>
                  </a:moveTo>
                  <a:cubicBezTo>
                    <a:pt x="6331" y="29358"/>
                    <a:pt x="6275" y="29172"/>
                    <a:pt x="6182" y="29005"/>
                  </a:cubicBezTo>
                  <a:cubicBezTo>
                    <a:pt x="5884" y="28410"/>
                    <a:pt x="5586" y="27814"/>
                    <a:pt x="5270" y="27218"/>
                  </a:cubicBezTo>
                  <a:cubicBezTo>
                    <a:pt x="5196" y="27087"/>
                    <a:pt x="5139" y="26958"/>
                    <a:pt x="5009" y="26734"/>
                  </a:cubicBezTo>
                  <a:cubicBezTo>
                    <a:pt x="4469" y="27665"/>
                    <a:pt x="4004" y="28539"/>
                    <a:pt x="3632" y="29545"/>
                  </a:cubicBezTo>
                  <a:close/>
                  <a:moveTo>
                    <a:pt x="12568" y="9773"/>
                  </a:moveTo>
                  <a:cubicBezTo>
                    <a:pt x="12697" y="8656"/>
                    <a:pt x="12568" y="3165"/>
                    <a:pt x="12288" y="1974"/>
                  </a:cubicBezTo>
                  <a:lnTo>
                    <a:pt x="12288" y="9252"/>
                  </a:lnTo>
                  <a:cubicBezTo>
                    <a:pt x="12288" y="9364"/>
                    <a:pt x="12307" y="9495"/>
                    <a:pt x="12345" y="9607"/>
                  </a:cubicBezTo>
                  <a:cubicBezTo>
                    <a:pt x="12362" y="9662"/>
                    <a:pt x="12456" y="9681"/>
                    <a:pt x="12568" y="9773"/>
                  </a:cubicBezTo>
                  <a:close/>
                  <a:moveTo>
                    <a:pt x="23793" y="10257"/>
                  </a:moveTo>
                  <a:cubicBezTo>
                    <a:pt x="23701" y="7261"/>
                    <a:pt x="23607" y="4300"/>
                    <a:pt x="23495" y="1359"/>
                  </a:cubicBezTo>
                  <a:lnTo>
                    <a:pt x="23403" y="1359"/>
                  </a:lnTo>
                  <a:lnTo>
                    <a:pt x="23403" y="10257"/>
                  </a:lnTo>
                  <a:close/>
                  <a:moveTo>
                    <a:pt x="21020" y="27442"/>
                  </a:moveTo>
                  <a:lnTo>
                    <a:pt x="21020" y="29043"/>
                  </a:lnTo>
                  <a:cubicBezTo>
                    <a:pt x="21261" y="29023"/>
                    <a:pt x="21447" y="29005"/>
                    <a:pt x="21708" y="28986"/>
                  </a:cubicBezTo>
                  <a:lnTo>
                    <a:pt x="21708" y="27442"/>
                  </a:lnTo>
                  <a:close/>
                  <a:moveTo>
                    <a:pt x="24873" y="10537"/>
                  </a:moveTo>
                  <a:lnTo>
                    <a:pt x="23942" y="10537"/>
                  </a:lnTo>
                  <a:lnTo>
                    <a:pt x="23942" y="11970"/>
                  </a:lnTo>
                  <a:cubicBezTo>
                    <a:pt x="24389" y="12007"/>
                    <a:pt x="24389" y="12007"/>
                    <a:pt x="24483" y="11766"/>
                  </a:cubicBezTo>
                  <a:cubicBezTo>
                    <a:pt x="24612" y="11374"/>
                    <a:pt x="24724" y="11002"/>
                    <a:pt x="24873" y="10537"/>
                  </a:cubicBezTo>
                  <a:close/>
                  <a:moveTo>
                    <a:pt x="28224" y="28502"/>
                  </a:moveTo>
                  <a:lnTo>
                    <a:pt x="28224" y="27367"/>
                  </a:lnTo>
                  <a:lnTo>
                    <a:pt x="27517" y="27367"/>
                  </a:lnTo>
                  <a:lnTo>
                    <a:pt x="27517" y="28502"/>
                  </a:lnTo>
                  <a:close/>
                  <a:moveTo>
                    <a:pt x="22025" y="28484"/>
                  </a:moveTo>
                  <a:lnTo>
                    <a:pt x="22788" y="28484"/>
                  </a:lnTo>
                  <a:cubicBezTo>
                    <a:pt x="22751" y="28112"/>
                    <a:pt x="22733" y="27757"/>
                    <a:pt x="22713" y="27367"/>
                  </a:cubicBezTo>
                  <a:cubicBezTo>
                    <a:pt x="22435" y="27385"/>
                    <a:pt x="22211" y="27404"/>
                    <a:pt x="21951" y="27404"/>
                  </a:cubicBezTo>
                  <a:cubicBezTo>
                    <a:pt x="21969" y="27795"/>
                    <a:pt x="22006" y="28130"/>
                    <a:pt x="22025" y="28484"/>
                  </a:cubicBezTo>
                  <a:close/>
                  <a:moveTo>
                    <a:pt x="25767" y="27330"/>
                  </a:moveTo>
                  <a:lnTo>
                    <a:pt x="25767" y="28521"/>
                  </a:lnTo>
                  <a:cubicBezTo>
                    <a:pt x="26009" y="28521"/>
                    <a:pt x="26213" y="28502"/>
                    <a:pt x="26456" y="28484"/>
                  </a:cubicBezTo>
                  <a:cubicBezTo>
                    <a:pt x="26437" y="28075"/>
                    <a:pt x="26419" y="27702"/>
                    <a:pt x="26382" y="27330"/>
                  </a:cubicBezTo>
                  <a:close/>
                  <a:moveTo>
                    <a:pt x="20144" y="27497"/>
                  </a:moveTo>
                  <a:cubicBezTo>
                    <a:pt x="20181" y="28075"/>
                    <a:pt x="20219" y="28576"/>
                    <a:pt x="20256" y="29061"/>
                  </a:cubicBezTo>
                  <a:cubicBezTo>
                    <a:pt x="20573" y="29154"/>
                    <a:pt x="20740" y="29098"/>
                    <a:pt x="20740" y="28782"/>
                  </a:cubicBezTo>
                  <a:lnTo>
                    <a:pt x="20685" y="27553"/>
                  </a:lnTo>
                  <a:cubicBezTo>
                    <a:pt x="20685" y="27534"/>
                    <a:pt x="20648" y="27497"/>
                    <a:pt x="20610" y="27442"/>
                  </a:cubicBezTo>
                  <a:cubicBezTo>
                    <a:pt x="20479" y="27459"/>
                    <a:pt x="20350" y="27479"/>
                    <a:pt x="20144" y="27497"/>
                  </a:cubicBezTo>
                  <a:close/>
                  <a:moveTo>
                    <a:pt x="22974" y="11970"/>
                  </a:moveTo>
                  <a:cubicBezTo>
                    <a:pt x="22882" y="11561"/>
                    <a:pt x="22807" y="11133"/>
                    <a:pt x="22696" y="10649"/>
                  </a:cubicBezTo>
                  <a:cubicBezTo>
                    <a:pt x="22453" y="10741"/>
                    <a:pt x="22267" y="10816"/>
                    <a:pt x="22080" y="10890"/>
                  </a:cubicBezTo>
                  <a:cubicBezTo>
                    <a:pt x="22192" y="11226"/>
                    <a:pt x="22267" y="11506"/>
                    <a:pt x="22341" y="11766"/>
                  </a:cubicBezTo>
                  <a:cubicBezTo>
                    <a:pt x="22453" y="12082"/>
                    <a:pt x="22621" y="12194"/>
                    <a:pt x="22974" y="11970"/>
                  </a:cubicBezTo>
                  <a:close/>
                  <a:moveTo>
                    <a:pt x="23048" y="27385"/>
                  </a:moveTo>
                  <a:lnTo>
                    <a:pt x="23048" y="28484"/>
                  </a:lnTo>
                  <a:lnTo>
                    <a:pt x="23756" y="28484"/>
                  </a:lnTo>
                  <a:cubicBezTo>
                    <a:pt x="23719" y="28075"/>
                    <a:pt x="23681" y="27720"/>
                    <a:pt x="23644" y="27311"/>
                  </a:cubicBezTo>
                  <a:cubicBezTo>
                    <a:pt x="23403" y="27348"/>
                    <a:pt x="23217" y="27348"/>
                    <a:pt x="23048" y="27385"/>
                  </a:cubicBezTo>
                  <a:close/>
                  <a:moveTo>
                    <a:pt x="19400" y="27571"/>
                  </a:moveTo>
                  <a:cubicBezTo>
                    <a:pt x="19437" y="28000"/>
                    <a:pt x="19437" y="28410"/>
                    <a:pt x="19474" y="28800"/>
                  </a:cubicBezTo>
                  <a:cubicBezTo>
                    <a:pt x="19511" y="29135"/>
                    <a:pt x="19531" y="29135"/>
                    <a:pt x="19921" y="29043"/>
                  </a:cubicBezTo>
                  <a:cubicBezTo>
                    <a:pt x="19921" y="28633"/>
                    <a:pt x="19940" y="28241"/>
                    <a:pt x="19921" y="27832"/>
                  </a:cubicBezTo>
                  <a:cubicBezTo>
                    <a:pt x="19921" y="27516"/>
                    <a:pt x="19735" y="27422"/>
                    <a:pt x="19400" y="27571"/>
                  </a:cubicBezTo>
                  <a:close/>
                  <a:moveTo>
                    <a:pt x="23961" y="27311"/>
                  </a:moveTo>
                  <a:cubicBezTo>
                    <a:pt x="23887" y="27720"/>
                    <a:pt x="23979" y="28112"/>
                    <a:pt x="24036" y="28521"/>
                  </a:cubicBezTo>
                  <a:cubicBezTo>
                    <a:pt x="24259" y="28521"/>
                    <a:pt x="24426" y="28502"/>
                    <a:pt x="24594" y="28484"/>
                  </a:cubicBezTo>
                  <a:lnTo>
                    <a:pt x="24594" y="27348"/>
                  </a:lnTo>
                  <a:cubicBezTo>
                    <a:pt x="24371" y="27330"/>
                    <a:pt x="24203" y="27311"/>
                    <a:pt x="23961" y="27311"/>
                  </a:cubicBezTo>
                  <a:close/>
                  <a:moveTo>
                    <a:pt x="23607" y="12045"/>
                  </a:moveTo>
                  <a:lnTo>
                    <a:pt x="23607" y="10518"/>
                  </a:lnTo>
                  <a:cubicBezTo>
                    <a:pt x="23366" y="10555"/>
                    <a:pt x="23197" y="10575"/>
                    <a:pt x="22937" y="10612"/>
                  </a:cubicBezTo>
                  <a:cubicBezTo>
                    <a:pt x="23068" y="11114"/>
                    <a:pt x="23160" y="11561"/>
                    <a:pt x="23291" y="11990"/>
                  </a:cubicBezTo>
                  <a:cubicBezTo>
                    <a:pt x="23309" y="12027"/>
                    <a:pt x="23477" y="12027"/>
                    <a:pt x="23607" y="12045"/>
                  </a:cubicBezTo>
                  <a:close/>
                  <a:moveTo>
                    <a:pt x="12288" y="9997"/>
                  </a:moveTo>
                  <a:cubicBezTo>
                    <a:pt x="12009" y="10034"/>
                    <a:pt x="11786" y="10071"/>
                    <a:pt x="11580" y="10091"/>
                  </a:cubicBezTo>
                  <a:cubicBezTo>
                    <a:pt x="11749" y="11170"/>
                    <a:pt x="11841" y="11374"/>
                    <a:pt x="12288" y="11412"/>
                  </a:cubicBezTo>
                  <a:close/>
                  <a:moveTo>
                    <a:pt x="13164" y="10071"/>
                  </a:moveTo>
                  <a:cubicBezTo>
                    <a:pt x="12623" y="9942"/>
                    <a:pt x="12568" y="9979"/>
                    <a:pt x="12549" y="10406"/>
                  </a:cubicBezTo>
                  <a:cubicBezTo>
                    <a:pt x="12549" y="10649"/>
                    <a:pt x="12531" y="10910"/>
                    <a:pt x="12568" y="11151"/>
                  </a:cubicBezTo>
                  <a:cubicBezTo>
                    <a:pt x="12568" y="11245"/>
                    <a:pt x="12680" y="11319"/>
                    <a:pt x="12735" y="11412"/>
                  </a:cubicBezTo>
                  <a:cubicBezTo>
                    <a:pt x="12809" y="11337"/>
                    <a:pt x="12940" y="11282"/>
                    <a:pt x="12958" y="11188"/>
                  </a:cubicBezTo>
                  <a:cubicBezTo>
                    <a:pt x="13052" y="10816"/>
                    <a:pt x="13089" y="10444"/>
                    <a:pt x="13164" y="10071"/>
                  </a:cubicBezTo>
                  <a:close/>
                  <a:moveTo>
                    <a:pt x="25431" y="28502"/>
                  </a:moveTo>
                  <a:lnTo>
                    <a:pt x="25431" y="27311"/>
                  </a:lnTo>
                  <a:cubicBezTo>
                    <a:pt x="25227" y="27311"/>
                    <a:pt x="25059" y="27330"/>
                    <a:pt x="24836" y="27330"/>
                  </a:cubicBezTo>
                  <a:cubicBezTo>
                    <a:pt x="24873" y="27739"/>
                    <a:pt x="24892" y="28112"/>
                    <a:pt x="24910" y="28502"/>
                  </a:cubicBezTo>
                  <a:close/>
                  <a:moveTo>
                    <a:pt x="2105" y="26920"/>
                  </a:moveTo>
                  <a:cubicBezTo>
                    <a:pt x="1584" y="27050"/>
                    <a:pt x="1100" y="27181"/>
                    <a:pt x="616" y="27293"/>
                  </a:cubicBezTo>
                  <a:cubicBezTo>
                    <a:pt x="1118" y="27534"/>
                    <a:pt x="1584" y="27702"/>
                    <a:pt x="2105" y="27665"/>
                  </a:cubicBezTo>
                  <a:close/>
                  <a:moveTo>
                    <a:pt x="24650" y="12064"/>
                  </a:moveTo>
                  <a:cubicBezTo>
                    <a:pt x="24910" y="11990"/>
                    <a:pt x="25096" y="11990"/>
                    <a:pt x="25134" y="11915"/>
                  </a:cubicBezTo>
                  <a:cubicBezTo>
                    <a:pt x="25283" y="11598"/>
                    <a:pt x="25414" y="11245"/>
                    <a:pt x="25506" y="10890"/>
                  </a:cubicBezTo>
                  <a:cubicBezTo>
                    <a:pt x="25580" y="10612"/>
                    <a:pt x="25376" y="10555"/>
                    <a:pt x="25134" y="10575"/>
                  </a:cubicBezTo>
                  <a:cubicBezTo>
                    <a:pt x="24985" y="11039"/>
                    <a:pt x="24836" y="11486"/>
                    <a:pt x="24650" y="12064"/>
                  </a:cubicBezTo>
                  <a:close/>
                  <a:moveTo>
                    <a:pt x="13201" y="11337"/>
                  </a:moveTo>
                  <a:cubicBezTo>
                    <a:pt x="13256" y="11374"/>
                    <a:pt x="13313" y="11394"/>
                    <a:pt x="13387" y="11431"/>
                  </a:cubicBezTo>
                  <a:cubicBezTo>
                    <a:pt x="13852" y="11170"/>
                    <a:pt x="13722" y="10630"/>
                    <a:pt x="13946" y="10183"/>
                  </a:cubicBezTo>
                  <a:cubicBezTo>
                    <a:pt x="13759" y="10128"/>
                    <a:pt x="13610" y="10109"/>
                    <a:pt x="13424" y="10053"/>
                  </a:cubicBezTo>
                  <a:cubicBezTo>
                    <a:pt x="13350" y="10518"/>
                    <a:pt x="13275" y="10928"/>
                    <a:pt x="13201" y="11337"/>
                  </a:cubicBezTo>
                  <a:close/>
                  <a:moveTo>
                    <a:pt x="27181" y="28502"/>
                  </a:moveTo>
                  <a:lnTo>
                    <a:pt x="27181" y="27311"/>
                  </a:lnTo>
                  <a:cubicBezTo>
                    <a:pt x="26995" y="27330"/>
                    <a:pt x="26846" y="27348"/>
                    <a:pt x="26717" y="27348"/>
                  </a:cubicBezTo>
                  <a:lnTo>
                    <a:pt x="26717" y="28502"/>
                  </a:lnTo>
                  <a:close/>
                  <a:moveTo>
                    <a:pt x="6015" y="30606"/>
                  </a:moveTo>
                  <a:lnTo>
                    <a:pt x="6015" y="29936"/>
                  </a:lnTo>
                  <a:cubicBezTo>
                    <a:pt x="5754" y="29917"/>
                    <a:pt x="5549" y="29899"/>
                    <a:pt x="5288" y="29880"/>
                  </a:cubicBezTo>
                  <a:cubicBezTo>
                    <a:pt x="5251" y="30103"/>
                    <a:pt x="5233" y="30289"/>
                    <a:pt x="5196" y="30532"/>
                  </a:cubicBezTo>
                  <a:cubicBezTo>
                    <a:pt x="5474" y="30569"/>
                    <a:pt x="5717" y="30587"/>
                    <a:pt x="6015" y="30606"/>
                  </a:cubicBezTo>
                  <a:close/>
                  <a:moveTo>
                    <a:pt x="4935" y="30532"/>
                  </a:moveTo>
                  <a:cubicBezTo>
                    <a:pt x="4953" y="30309"/>
                    <a:pt x="4972" y="30103"/>
                    <a:pt x="4990" y="29899"/>
                  </a:cubicBezTo>
                  <a:lnTo>
                    <a:pt x="4190" y="29899"/>
                  </a:lnTo>
                  <a:cubicBezTo>
                    <a:pt x="4208" y="30122"/>
                    <a:pt x="4228" y="30309"/>
                    <a:pt x="4245" y="30532"/>
                  </a:cubicBezTo>
                  <a:close/>
                  <a:moveTo>
                    <a:pt x="11227" y="10091"/>
                  </a:moveTo>
                  <a:cubicBezTo>
                    <a:pt x="11096" y="10295"/>
                    <a:pt x="10967" y="10406"/>
                    <a:pt x="10985" y="10500"/>
                  </a:cubicBezTo>
                  <a:cubicBezTo>
                    <a:pt x="11059" y="10798"/>
                    <a:pt x="11171" y="11114"/>
                    <a:pt x="11302" y="11412"/>
                  </a:cubicBezTo>
                  <a:cubicBezTo>
                    <a:pt x="11339" y="11468"/>
                    <a:pt x="11506" y="11468"/>
                    <a:pt x="11692" y="11523"/>
                  </a:cubicBezTo>
                  <a:cubicBezTo>
                    <a:pt x="11525" y="11002"/>
                    <a:pt x="11394" y="10612"/>
                    <a:pt x="11227" y="10091"/>
                  </a:cubicBezTo>
                  <a:close/>
                  <a:moveTo>
                    <a:pt x="3967" y="30532"/>
                  </a:moveTo>
                  <a:cubicBezTo>
                    <a:pt x="3948" y="30271"/>
                    <a:pt x="3930" y="30085"/>
                    <a:pt x="3910" y="29880"/>
                  </a:cubicBezTo>
                  <a:cubicBezTo>
                    <a:pt x="3706" y="29899"/>
                    <a:pt x="3557" y="29899"/>
                    <a:pt x="3389" y="29917"/>
                  </a:cubicBezTo>
                  <a:lnTo>
                    <a:pt x="3389" y="30532"/>
                  </a:lnTo>
                  <a:close/>
                  <a:moveTo>
                    <a:pt x="18469" y="28502"/>
                  </a:moveTo>
                  <a:cubicBezTo>
                    <a:pt x="18245" y="28539"/>
                    <a:pt x="18096" y="28559"/>
                    <a:pt x="17892" y="28596"/>
                  </a:cubicBezTo>
                  <a:cubicBezTo>
                    <a:pt x="17947" y="28800"/>
                    <a:pt x="17985" y="28949"/>
                    <a:pt x="18022" y="29154"/>
                  </a:cubicBezTo>
                  <a:cubicBezTo>
                    <a:pt x="18245" y="29135"/>
                    <a:pt x="18414" y="29117"/>
                    <a:pt x="18600" y="29080"/>
                  </a:cubicBezTo>
                  <a:cubicBezTo>
                    <a:pt x="18563" y="28874"/>
                    <a:pt x="18525" y="28725"/>
                    <a:pt x="18469" y="28502"/>
                  </a:cubicBezTo>
                  <a:close/>
                  <a:moveTo>
                    <a:pt x="7224" y="30029"/>
                  </a:moveTo>
                  <a:lnTo>
                    <a:pt x="7224" y="30644"/>
                  </a:lnTo>
                  <a:cubicBezTo>
                    <a:pt x="7430" y="30644"/>
                    <a:pt x="7579" y="30624"/>
                    <a:pt x="7728" y="30624"/>
                  </a:cubicBezTo>
                  <a:lnTo>
                    <a:pt x="7728" y="30029"/>
                  </a:lnTo>
                  <a:close/>
                  <a:moveTo>
                    <a:pt x="6926" y="30587"/>
                  </a:moveTo>
                  <a:cubicBezTo>
                    <a:pt x="6926" y="30346"/>
                    <a:pt x="6908" y="30178"/>
                    <a:pt x="6889" y="29991"/>
                  </a:cubicBezTo>
                  <a:lnTo>
                    <a:pt x="6350" y="29991"/>
                  </a:lnTo>
                  <a:lnTo>
                    <a:pt x="6350" y="30587"/>
                  </a:lnTo>
                  <a:close/>
                  <a:moveTo>
                    <a:pt x="2495" y="30438"/>
                  </a:moveTo>
                  <a:cubicBezTo>
                    <a:pt x="3111" y="30532"/>
                    <a:pt x="3128" y="30532"/>
                    <a:pt x="3017" y="29917"/>
                  </a:cubicBezTo>
                  <a:lnTo>
                    <a:pt x="2495" y="29917"/>
                  </a:lnTo>
                  <a:close/>
                  <a:moveTo>
                    <a:pt x="8565" y="30699"/>
                  </a:moveTo>
                  <a:lnTo>
                    <a:pt x="8565" y="30122"/>
                  </a:lnTo>
                  <a:cubicBezTo>
                    <a:pt x="8006" y="30066"/>
                    <a:pt x="8006" y="30066"/>
                    <a:pt x="8080" y="30644"/>
                  </a:cubicBezTo>
                  <a:cubicBezTo>
                    <a:pt x="8212" y="30662"/>
                    <a:pt x="8378" y="30681"/>
                    <a:pt x="8565" y="30699"/>
                  </a:cubicBezTo>
                  <a:close/>
                  <a:moveTo>
                    <a:pt x="19196" y="29117"/>
                  </a:moveTo>
                  <a:cubicBezTo>
                    <a:pt x="19233" y="28502"/>
                    <a:pt x="19233" y="28502"/>
                    <a:pt x="18767" y="28559"/>
                  </a:cubicBezTo>
                  <a:cubicBezTo>
                    <a:pt x="18860" y="28782"/>
                    <a:pt x="18692" y="29135"/>
                    <a:pt x="19196" y="29117"/>
                  </a:cubicBezTo>
                  <a:close/>
                  <a:moveTo>
                    <a:pt x="29137" y="27757"/>
                  </a:moveTo>
                  <a:cubicBezTo>
                    <a:pt x="29509" y="27832"/>
                    <a:pt x="29509" y="27832"/>
                    <a:pt x="29770" y="27665"/>
                  </a:cubicBezTo>
                  <a:cubicBezTo>
                    <a:pt x="29695" y="27404"/>
                    <a:pt x="29472" y="27442"/>
                    <a:pt x="29286" y="27479"/>
                  </a:cubicBezTo>
                  <a:cubicBezTo>
                    <a:pt x="29211" y="27479"/>
                    <a:pt x="29192" y="27646"/>
                    <a:pt x="29137" y="27757"/>
                  </a:cubicBezTo>
                  <a:close/>
                  <a:moveTo>
                    <a:pt x="28969" y="27628"/>
                  </a:moveTo>
                  <a:cubicBezTo>
                    <a:pt x="28857" y="27516"/>
                    <a:pt x="28782" y="27442"/>
                    <a:pt x="28690" y="27404"/>
                  </a:cubicBezTo>
                  <a:cubicBezTo>
                    <a:pt x="28653" y="27404"/>
                    <a:pt x="28522" y="27534"/>
                    <a:pt x="28541" y="27591"/>
                  </a:cubicBezTo>
                  <a:cubicBezTo>
                    <a:pt x="28559" y="27665"/>
                    <a:pt x="28653" y="27739"/>
                    <a:pt x="28727" y="27814"/>
                  </a:cubicBezTo>
                  <a:cubicBezTo>
                    <a:pt x="28782" y="27777"/>
                    <a:pt x="28857" y="27720"/>
                    <a:pt x="28969" y="27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48;p45">
              <a:extLst>
                <a:ext uri="{FF2B5EF4-FFF2-40B4-BE49-F238E27FC236}">
                  <a16:creationId xmlns:a16="http://schemas.microsoft.com/office/drawing/2014/main" id="{BB96161A-C49A-7562-D6D9-B923480467D0}"/>
                </a:ext>
              </a:extLst>
            </p:cNvPr>
            <p:cNvSpPr/>
            <p:nvPr/>
          </p:nvSpPr>
          <p:spPr>
            <a:xfrm>
              <a:off x="11598331" y="3539837"/>
              <a:ext cx="3353920" cy="568732"/>
            </a:xfrm>
            <a:custGeom>
              <a:avLst/>
              <a:gdLst/>
              <a:ahLst/>
              <a:cxnLst/>
              <a:rect l="l" t="t" r="r" b="b"/>
              <a:pathLst>
                <a:path w="28336" h="4805" extrusionOk="0">
                  <a:moveTo>
                    <a:pt x="57" y="4487"/>
                  </a:moveTo>
                  <a:cubicBezTo>
                    <a:pt x="38" y="4283"/>
                    <a:pt x="0" y="4134"/>
                    <a:pt x="0" y="3966"/>
                  </a:cubicBezTo>
                  <a:cubicBezTo>
                    <a:pt x="38" y="3575"/>
                    <a:pt x="318" y="3277"/>
                    <a:pt x="708" y="3258"/>
                  </a:cubicBezTo>
                  <a:cubicBezTo>
                    <a:pt x="1006" y="3258"/>
                    <a:pt x="1323" y="3258"/>
                    <a:pt x="1621" y="3277"/>
                  </a:cubicBezTo>
                  <a:cubicBezTo>
                    <a:pt x="1750" y="3295"/>
                    <a:pt x="1919" y="3352"/>
                    <a:pt x="1974" y="3444"/>
                  </a:cubicBezTo>
                  <a:cubicBezTo>
                    <a:pt x="2123" y="3761"/>
                    <a:pt x="2365" y="3761"/>
                    <a:pt x="2644" y="3761"/>
                  </a:cubicBezTo>
                  <a:lnTo>
                    <a:pt x="5995" y="3817"/>
                  </a:lnTo>
                  <a:cubicBezTo>
                    <a:pt x="6163" y="3817"/>
                    <a:pt x="6350" y="3836"/>
                    <a:pt x="6479" y="3761"/>
                  </a:cubicBezTo>
                  <a:cubicBezTo>
                    <a:pt x="6926" y="3501"/>
                    <a:pt x="7429" y="3575"/>
                    <a:pt x="7894" y="3464"/>
                  </a:cubicBezTo>
                  <a:cubicBezTo>
                    <a:pt x="9403" y="3072"/>
                    <a:pt x="10967" y="3258"/>
                    <a:pt x="12493" y="3072"/>
                  </a:cubicBezTo>
                  <a:cubicBezTo>
                    <a:pt x="12809" y="3017"/>
                    <a:pt x="13126" y="3017"/>
                    <a:pt x="13126" y="2551"/>
                  </a:cubicBezTo>
                  <a:lnTo>
                    <a:pt x="19548" y="2551"/>
                  </a:lnTo>
                  <a:cubicBezTo>
                    <a:pt x="19605" y="2347"/>
                    <a:pt x="19660" y="2160"/>
                    <a:pt x="19734" y="1880"/>
                  </a:cubicBezTo>
                  <a:cubicBezTo>
                    <a:pt x="20759" y="1992"/>
                    <a:pt x="21802" y="1694"/>
                    <a:pt x="22844" y="1863"/>
                  </a:cubicBezTo>
                  <a:cubicBezTo>
                    <a:pt x="23272" y="1937"/>
                    <a:pt x="23644" y="1751"/>
                    <a:pt x="23998" y="1545"/>
                  </a:cubicBezTo>
                  <a:cubicBezTo>
                    <a:pt x="24835" y="1081"/>
                    <a:pt x="27181" y="224"/>
                    <a:pt x="28335" y="1"/>
                  </a:cubicBezTo>
                  <a:cubicBezTo>
                    <a:pt x="28169" y="130"/>
                    <a:pt x="28075" y="224"/>
                    <a:pt x="27963" y="279"/>
                  </a:cubicBezTo>
                  <a:cubicBezTo>
                    <a:pt x="27442" y="559"/>
                    <a:pt x="26920" y="838"/>
                    <a:pt x="26381" y="1061"/>
                  </a:cubicBezTo>
                  <a:cubicBezTo>
                    <a:pt x="25860" y="1285"/>
                    <a:pt x="25450" y="1602"/>
                    <a:pt x="25190" y="2067"/>
                  </a:cubicBezTo>
                  <a:cubicBezTo>
                    <a:pt x="24780" y="2811"/>
                    <a:pt x="24202" y="3109"/>
                    <a:pt x="23365" y="3258"/>
                  </a:cubicBezTo>
                  <a:cubicBezTo>
                    <a:pt x="19791" y="3891"/>
                    <a:pt x="16197" y="4320"/>
                    <a:pt x="12568" y="4524"/>
                  </a:cubicBezTo>
                  <a:cubicBezTo>
                    <a:pt x="8937" y="4730"/>
                    <a:pt x="5325" y="4804"/>
                    <a:pt x="1695" y="4636"/>
                  </a:cubicBezTo>
                  <a:cubicBezTo>
                    <a:pt x="1174" y="4599"/>
                    <a:pt x="653" y="4543"/>
                    <a:pt x="57" y="4487"/>
                  </a:cubicBezTo>
                  <a:close/>
                  <a:moveTo>
                    <a:pt x="15378" y="3891"/>
                  </a:moveTo>
                  <a:cubicBezTo>
                    <a:pt x="15323" y="3538"/>
                    <a:pt x="15286" y="3258"/>
                    <a:pt x="15229" y="2960"/>
                  </a:cubicBezTo>
                  <a:cubicBezTo>
                    <a:pt x="14745" y="2980"/>
                    <a:pt x="14355" y="2997"/>
                    <a:pt x="13945" y="3035"/>
                  </a:cubicBezTo>
                  <a:lnTo>
                    <a:pt x="13945" y="4003"/>
                  </a:lnTo>
                  <a:cubicBezTo>
                    <a:pt x="14410" y="3966"/>
                    <a:pt x="14839" y="3928"/>
                    <a:pt x="15378" y="3891"/>
                  </a:cubicBezTo>
                  <a:close/>
                  <a:moveTo>
                    <a:pt x="17892" y="2980"/>
                  </a:moveTo>
                  <a:cubicBezTo>
                    <a:pt x="17873" y="3630"/>
                    <a:pt x="17892" y="3668"/>
                    <a:pt x="18394" y="3668"/>
                  </a:cubicBezTo>
                  <a:cubicBezTo>
                    <a:pt x="18637" y="3650"/>
                    <a:pt x="18878" y="3613"/>
                    <a:pt x="19101" y="3593"/>
                  </a:cubicBezTo>
                  <a:cubicBezTo>
                    <a:pt x="19195" y="2886"/>
                    <a:pt x="19121" y="2811"/>
                    <a:pt x="18506" y="2886"/>
                  </a:cubicBezTo>
                  <a:cubicBezTo>
                    <a:pt x="18319" y="2905"/>
                    <a:pt x="18115" y="2942"/>
                    <a:pt x="17892" y="2980"/>
                  </a:cubicBezTo>
                  <a:close/>
                  <a:moveTo>
                    <a:pt x="11860" y="4246"/>
                  </a:moveTo>
                  <a:cubicBezTo>
                    <a:pt x="12307" y="4246"/>
                    <a:pt x="12548" y="4077"/>
                    <a:pt x="12548" y="3854"/>
                  </a:cubicBezTo>
                  <a:cubicBezTo>
                    <a:pt x="12568" y="3593"/>
                    <a:pt x="12381" y="3481"/>
                    <a:pt x="12176" y="3444"/>
                  </a:cubicBezTo>
                  <a:cubicBezTo>
                    <a:pt x="11897" y="3370"/>
                    <a:pt x="11431" y="3556"/>
                    <a:pt x="11413" y="3761"/>
                  </a:cubicBezTo>
                  <a:cubicBezTo>
                    <a:pt x="11394" y="3873"/>
                    <a:pt x="11451" y="4022"/>
                    <a:pt x="11525" y="4097"/>
                  </a:cubicBezTo>
                  <a:cubicBezTo>
                    <a:pt x="11637" y="4189"/>
                    <a:pt x="11804" y="4226"/>
                    <a:pt x="11860" y="4246"/>
                  </a:cubicBezTo>
                  <a:close/>
                  <a:moveTo>
                    <a:pt x="21596" y="2682"/>
                  </a:moveTo>
                  <a:cubicBezTo>
                    <a:pt x="21596" y="2402"/>
                    <a:pt x="21355" y="2160"/>
                    <a:pt x="21112" y="2198"/>
                  </a:cubicBezTo>
                  <a:cubicBezTo>
                    <a:pt x="20851" y="2216"/>
                    <a:pt x="20665" y="2421"/>
                    <a:pt x="20647" y="2682"/>
                  </a:cubicBezTo>
                  <a:cubicBezTo>
                    <a:pt x="20647" y="2942"/>
                    <a:pt x="20871" y="3166"/>
                    <a:pt x="21169" y="3166"/>
                  </a:cubicBezTo>
                  <a:cubicBezTo>
                    <a:pt x="21429" y="3166"/>
                    <a:pt x="21615" y="2960"/>
                    <a:pt x="21596" y="2682"/>
                  </a:cubicBezTo>
                  <a:close/>
                  <a:moveTo>
                    <a:pt x="1062" y="4301"/>
                  </a:moveTo>
                  <a:cubicBezTo>
                    <a:pt x="1415" y="4301"/>
                    <a:pt x="1584" y="4171"/>
                    <a:pt x="1584" y="3928"/>
                  </a:cubicBezTo>
                  <a:cubicBezTo>
                    <a:pt x="1584" y="3650"/>
                    <a:pt x="1341" y="3426"/>
                    <a:pt x="1025" y="3444"/>
                  </a:cubicBezTo>
                  <a:cubicBezTo>
                    <a:pt x="764" y="3444"/>
                    <a:pt x="596" y="3556"/>
                    <a:pt x="578" y="3836"/>
                  </a:cubicBezTo>
                  <a:cubicBezTo>
                    <a:pt x="559" y="4114"/>
                    <a:pt x="745" y="4301"/>
                    <a:pt x="1062" y="4301"/>
                  </a:cubicBezTo>
                  <a:close/>
                  <a:moveTo>
                    <a:pt x="16552" y="2942"/>
                  </a:moveTo>
                  <a:cubicBezTo>
                    <a:pt x="16272" y="2923"/>
                    <a:pt x="16048" y="3166"/>
                    <a:pt x="16068" y="3444"/>
                  </a:cubicBezTo>
                  <a:cubicBezTo>
                    <a:pt x="16068" y="3687"/>
                    <a:pt x="16179" y="3836"/>
                    <a:pt x="16421" y="3854"/>
                  </a:cubicBezTo>
                  <a:cubicBezTo>
                    <a:pt x="16701" y="3873"/>
                    <a:pt x="16979" y="3668"/>
                    <a:pt x="16998" y="3407"/>
                  </a:cubicBezTo>
                  <a:cubicBezTo>
                    <a:pt x="16998" y="3166"/>
                    <a:pt x="16793" y="2942"/>
                    <a:pt x="16552" y="29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49;p45">
              <a:extLst>
                <a:ext uri="{FF2B5EF4-FFF2-40B4-BE49-F238E27FC236}">
                  <a16:creationId xmlns:a16="http://schemas.microsoft.com/office/drawing/2014/main" id="{9651B918-D4BF-8A8D-D2F3-73D50D78DADB}"/>
                </a:ext>
              </a:extLst>
            </p:cNvPr>
            <p:cNvSpPr/>
            <p:nvPr/>
          </p:nvSpPr>
          <p:spPr>
            <a:xfrm>
              <a:off x="10846973" y="3938597"/>
              <a:ext cx="3609583" cy="310938"/>
            </a:xfrm>
            <a:custGeom>
              <a:avLst/>
              <a:gdLst/>
              <a:ahLst/>
              <a:cxnLst/>
              <a:rect l="l" t="t" r="r" b="b"/>
              <a:pathLst>
                <a:path w="30496" h="2627" extrusionOk="0">
                  <a:moveTo>
                    <a:pt x="30495" y="1"/>
                  </a:moveTo>
                  <a:cubicBezTo>
                    <a:pt x="29917" y="728"/>
                    <a:pt x="29471" y="1249"/>
                    <a:pt x="28577" y="1323"/>
                  </a:cubicBezTo>
                  <a:cubicBezTo>
                    <a:pt x="25971" y="1547"/>
                    <a:pt x="23364" y="1956"/>
                    <a:pt x="20740" y="2142"/>
                  </a:cubicBezTo>
                  <a:cubicBezTo>
                    <a:pt x="17873" y="2347"/>
                    <a:pt x="15006" y="2403"/>
                    <a:pt x="12139" y="2495"/>
                  </a:cubicBezTo>
                  <a:cubicBezTo>
                    <a:pt x="10017" y="2552"/>
                    <a:pt x="7894" y="2607"/>
                    <a:pt x="5790" y="2607"/>
                  </a:cubicBezTo>
                  <a:cubicBezTo>
                    <a:pt x="4375" y="2627"/>
                    <a:pt x="2979" y="2515"/>
                    <a:pt x="1565" y="2478"/>
                  </a:cubicBezTo>
                  <a:cubicBezTo>
                    <a:pt x="1192" y="2458"/>
                    <a:pt x="912" y="2347"/>
                    <a:pt x="708" y="2031"/>
                  </a:cubicBezTo>
                  <a:cubicBezTo>
                    <a:pt x="522" y="1770"/>
                    <a:pt x="261" y="1547"/>
                    <a:pt x="1" y="1267"/>
                  </a:cubicBezTo>
                  <a:cubicBezTo>
                    <a:pt x="130" y="1230"/>
                    <a:pt x="205" y="1192"/>
                    <a:pt x="261" y="1192"/>
                  </a:cubicBezTo>
                  <a:cubicBezTo>
                    <a:pt x="2476" y="1249"/>
                    <a:pt x="4710" y="1249"/>
                    <a:pt x="6926" y="1416"/>
                  </a:cubicBezTo>
                  <a:cubicBezTo>
                    <a:pt x="9346" y="1602"/>
                    <a:pt x="11767" y="1621"/>
                    <a:pt x="14187" y="1584"/>
                  </a:cubicBezTo>
                  <a:cubicBezTo>
                    <a:pt x="17370" y="1527"/>
                    <a:pt x="20534" y="1398"/>
                    <a:pt x="23699" y="1006"/>
                  </a:cubicBezTo>
                  <a:cubicBezTo>
                    <a:pt x="25710" y="745"/>
                    <a:pt x="27721" y="410"/>
                    <a:pt x="29731" y="112"/>
                  </a:cubicBezTo>
                  <a:cubicBezTo>
                    <a:pt x="29937" y="75"/>
                    <a:pt x="30160" y="57"/>
                    <a:pt x="30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50;p45">
              <a:extLst>
                <a:ext uri="{FF2B5EF4-FFF2-40B4-BE49-F238E27FC236}">
                  <a16:creationId xmlns:a16="http://schemas.microsoft.com/office/drawing/2014/main" id="{D4A0C1F3-8C8E-56AB-474C-D5B57E18321F}"/>
                </a:ext>
              </a:extLst>
            </p:cNvPr>
            <p:cNvSpPr/>
            <p:nvPr/>
          </p:nvSpPr>
          <p:spPr>
            <a:xfrm>
              <a:off x="11223717" y="4117204"/>
              <a:ext cx="3085119" cy="240158"/>
            </a:xfrm>
            <a:custGeom>
              <a:avLst/>
              <a:gdLst/>
              <a:ahLst/>
              <a:cxnLst/>
              <a:rect l="l" t="t" r="r" b="b"/>
              <a:pathLst>
                <a:path w="26065" h="2029" extrusionOk="0">
                  <a:moveTo>
                    <a:pt x="26064" y="18"/>
                  </a:moveTo>
                  <a:cubicBezTo>
                    <a:pt x="25860" y="782"/>
                    <a:pt x="25860" y="726"/>
                    <a:pt x="25171" y="875"/>
                  </a:cubicBezTo>
                  <a:cubicBezTo>
                    <a:pt x="22509" y="1433"/>
                    <a:pt x="19828" y="1415"/>
                    <a:pt x="17147" y="1582"/>
                  </a:cubicBezTo>
                  <a:cubicBezTo>
                    <a:pt x="15229" y="1713"/>
                    <a:pt x="13330" y="1899"/>
                    <a:pt x="11413" y="1974"/>
                  </a:cubicBezTo>
                  <a:cubicBezTo>
                    <a:pt x="9681" y="2029"/>
                    <a:pt x="7951" y="1992"/>
                    <a:pt x="6219" y="1992"/>
                  </a:cubicBezTo>
                  <a:cubicBezTo>
                    <a:pt x="4637" y="1974"/>
                    <a:pt x="3054" y="1937"/>
                    <a:pt x="1453" y="1974"/>
                  </a:cubicBezTo>
                  <a:cubicBezTo>
                    <a:pt x="876" y="1992"/>
                    <a:pt x="467" y="1768"/>
                    <a:pt x="1" y="1304"/>
                  </a:cubicBezTo>
                  <a:lnTo>
                    <a:pt x="485" y="1304"/>
                  </a:lnTo>
                  <a:cubicBezTo>
                    <a:pt x="2850" y="1284"/>
                    <a:pt x="5233" y="1284"/>
                    <a:pt x="7616" y="1247"/>
                  </a:cubicBezTo>
                  <a:cubicBezTo>
                    <a:pt x="9867" y="1210"/>
                    <a:pt x="12102" y="1173"/>
                    <a:pt x="14336" y="1061"/>
                  </a:cubicBezTo>
                  <a:cubicBezTo>
                    <a:pt x="17036" y="949"/>
                    <a:pt x="19754" y="838"/>
                    <a:pt x="22415" y="391"/>
                  </a:cubicBezTo>
                  <a:cubicBezTo>
                    <a:pt x="23458" y="224"/>
                    <a:pt x="24520" y="130"/>
                    <a:pt x="25580" y="18"/>
                  </a:cubicBezTo>
                  <a:cubicBezTo>
                    <a:pt x="25729" y="0"/>
                    <a:pt x="25897" y="18"/>
                    <a:pt x="26064" y="1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51;p45">
              <a:extLst>
                <a:ext uri="{FF2B5EF4-FFF2-40B4-BE49-F238E27FC236}">
                  <a16:creationId xmlns:a16="http://schemas.microsoft.com/office/drawing/2014/main" id="{AC8FCF50-9FB3-1054-2257-DC6937FFCCD3}"/>
                </a:ext>
              </a:extLst>
            </p:cNvPr>
            <p:cNvSpPr/>
            <p:nvPr/>
          </p:nvSpPr>
          <p:spPr>
            <a:xfrm>
              <a:off x="11367053" y="4245034"/>
              <a:ext cx="2877984" cy="204885"/>
            </a:xfrm>
            <a:custGeom>
              <a:avLst/>
              <a:gdLst/>
              <a:ahLst/>
              <a:cxnLst/>
              <a:rect l="l" t="t" r="r" b="b"/>
              <a:pathLst>
                <a:path w="24315" h="1731" extrusionOk="0">
                  <a:moveTo>
                    <a:pt x="0" y="1135"/>
                  </a:moveTo>
                  <a:lnTo>
                    <a:pt x="688" y="1135"/>
                  </a:lnTo>
                  <a:cubicBezTo>
                    <a:pt x="2885" y="1155"/>
                    <a:pt x="5082" y="1155"/>
                    <a:pt x="7279" y="1210"/>
                  </a:cubicBezTo>
                  <a:cubicBezTo>
                    <a:pt x="9272" y="1247"/>
                    <a:pt x="11226" y="1080"/>
                    <a:pt x="13199" y="949"/>
                  </a:cubicBezTo>
                  <a:cubicBezTo>
                    <a:pt x="15006" y="819"/>
                    <a:pt x="16811" y="708"/>
                    <a:pt x="18617" y="614"/>
                  </a:cubicBezTo>
                  <a:cubicBezTo>
                    <a:pt x="20330" y="522"/>
                    <a:pt x="22043" y="428"/>
                    <a:pt x="23718" y="75"/>
                  </a:cubicBezTo>
                  <a:cubicBezTo>
                    <a:pt x="23922" y="38"/>
                    <a:pt x="24109" y="38"/>
                    <a:pt x="24314" y="0"/>
                  </a:cubicBezTo>
                  <a:cubicBezTo>
                    <a:pt x="24295" y="745"/>
                    <a:pt x="24257" y="800"/>
                    <a:pt x="23587" y="837"/>
                  </a:cubicBezTo>
                  <a:cubicBezTo>
                    <a:pt x="22917" y="894"/>
                    <a:pt x="22247" y="912"/>
                    <a:pt x="21577" y="968"/>
                  </a:cubicBezTo>
                  <a:cubicBezTo>
                    <a:pt x="19640" y="1061"/>
                    <a:pt x="17724" y="1341"/>
                    <a:pt x="15788" y="1303"/>
                  </a:cubicBezTo>
                  <a:cubicBezTo>
                    <a:pt x="14837" y="1284"/>
                    <a:pt x="13869" y="1415"/>
                    <a:pt x="12921" y="1508"/>
                  </a:cubicBezTo>
                  <a:cubicBezTo>
                    <a:pt x="11245" y="1694"/>
                    <a:pt x="9550" y="1582"/>
                    <a:pt x="7857" y="1582"/>
                  </a:cubicBezTo>
                  <a:cubicBezTo>
                    <a:pt x="6609" y="1564"/>
                    <a:pt x="5343" y="1639"/>
                    <a:pt x="4077" y="1676"/>
                  </a:cubicBezTo>
                  <a:cubicBezTo>
                    <a:pt x="3034" y="1694"/>
                    <a:pt x="2011" y="1713"/>
                    <a:pt x="968" y="1731"/>
                  </a:cubicBezTo>
                  <a:cubicBezTo>
                    <a:pt x="596" y="1731"/>
                    <a:pt x="261" y="1601"/>
                    <a:pt x="0" y="11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52;p45">
              <a:extLst>
                <a:ext uri="{FF2B5EF4-FFF2-40B4-BE49-F238E27FC236}">
                  <a16:creationId xmlns:a16="http://schemas.microsoft.com/office/drawing/2014/main" id="{1611DDE2-70B4-6B62-62C2-EE043F46E827}"/>
                </a:ext>
              </a:extLst>
            </p:cNvPr>
            <p:cNvSpPr/>
            <p:nvPr/>
          </p:nvSpPr>
          <p:spPr>
            <a:xfrm>
              <a:off x="11999339" y="1829990"/>
              <a:ext cx="101555" cy="2115493"/>
            </a:xfrm>
            <a:custGeom>
              <a:avLst/>
              <a:gdLst/>
              <a:ahLst/>
              <a:cxnLst/>
              <a:rect l="l" t="t" r="r" b="b"/>
              <a:pathLst>
                <a:path w="858" h="17873" extrusionOk="0">
                  <a:moveTo>
                    <a:pt x="1" y="0"/>
                  </a:moveTo>
                  <a:cubicBezTo>
                    <a:pt x="392" y="186"/>
                    <a:pt x="336" y="428"/>
                    <a:pt x="355" y="633"/>
                  </a:cubicBezTo>
                  <a:cubicBezTo>
                    <a:pt x="410" y="1825"/>
                    <a:pt x="447" y="2997"/>
                    <a:pt x="485" y="4170"/>
                  </a:cubicBezTo>
                  <a:lnTo>
                    <a:pt x="765" y="13943"/>
                  </a:lnTo>
                  <a:cubicBezTo>
                    <a:pt x="783" y="15080"/>
                    <a:pt x="820" y="16197"/>
                    <a:pt x="857" y="17314"/>
                  </a:cubicBezTo>
                  <a:cubicBezTo>
                    <a:pt x="857" y="17481"/>
                    <a:pt x="857" y="17667"/>
                    <a:pt x="745" y="17872"/>
                  </a:cubicBezTo>
                  <a:cubicBezTo>
                    <a:pt x="671" y="17798"/>
                    <a:pt x="596" y="17741"/>
                    <a:pt x="541" y="17649"/>
                  </a:cubicBezTo>
                  <a:cubicBezTo>
                    <a:pt x="522" y="17592"/>
                    <a:pt x="522" y="17500"/>
                    <a:pt x="522" y="17406"/>
                  </a:cubicBezTo>
                  <a:cubicBezTo>
                    <a:pt x="447" y="15358"/>
                    <a:pt x="355" y="13311"/>
                    <a:pt x="281" y="11245"/>
                  </a:cubicBezTo>
                  <a:cubicBezTo>
                    <a:pt x="224" y="8805"/>
                    <a:pt x="187" y="6367"/>
                    <a:pt x="112" y="3910"/>
                  </a:cubicBezTo>
                  <a:cubicBezTo>
                    <a:pt x="95" y="2848"/>
                    <a:pt x="38" y="1787"/>
                    <a:pt x="1" y="74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53;p45">
              <a:extLst>
                <a:ext uri="{FF2B5EF4-FFF2-40B4-BE49-F238E27FC236}">
                  <a16:creationId xmlns:a16="http://schemas.microsoft.com/office/drawing/2014/main" id="{91742D64-339C-D500-4CE2-861F8C7F26A9}"/>
                </a:ext>
              </a:extLst>
            </p:cNvPr>
            <p:cNvSpPr/>
            <p:nvPr/>
          </p:nvSpPr>
          <p:spPr>
            <a:xfrm>
              <a:off x="13334691" y="1900415"/>
              <a:ext cx="86168" cy="1725489"/>
            </a:xfrm>
            <a:custGeom>
              <a:avLst/>
              <a:gdLst/>
              <a:ahLst/>
              <a:cxnLst/>
              <a:rect l="l" t="t" r="r" b="b"/>
              <a:pathLst>
                <a:path w="728" h="14578" extrusionOk="0">
                  <a:moveTo>
                    <a:pt x="522" y="14577"/>
                  </a:moveTo>
                  <a:cubicBezTo>
                    <a:pt x="485" y="14428"/>
                    <a:pt x="447" y="14299"/>
                    <a:pt x="447" y="14168"/>
                  </a:cubicBezTo>
                  <a:cubicBezTo>
                    <a:pt x="318" y="10054"/>
                    <a:pt x="187" y="5958"/>
                    <a:pt x="57" y="1843"/>
                  </a:cubicBezTo>
                  <a:cubicBezTo>
                    <a:pt x="38" y="1341"/>
                    <a:pt x="20" y="820"/>
                    <a:pt x="20" y="317"/>
                  </a:cubicBezTo>
                  <a:cubicBezTo>
                    <a:pt x="1" y="130"/>
                    <a:pt x="75" y="1"/>
                    <a:pt x="336" y="75"/>
                  </a:cubicBezTo>
                  <a:cubicBezTo>
                    <a:pt x="467" y="4841"/>
                    <a:pt x="596" y="9607"/>
                    <a:pt x="727" y="14391"/>
                  </a:cubicBezTo>
                  <a:cubicBezTo>
                    <a:pt x="727" y="14448"/>
                    <a:pt x="671" y="14522"/>
                    <a:pt x="653" y="1457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54;p45">
              <a:extLst>
                <a:ext uri="{FF2B5EF4-FFF2-40B4-BE49-F238E27FC236}">
                  <a16:creationId xmlns:a16="http://schemas.microsoft.com/office/drawing/2014/main" id="{A8C4ECB2-211B-E789-1F89-05F2C4B90E1D}"/>
                </a:ext>
              </a:extLst>
            </p:cNvPr>
            <p:cNvSpPr/>
            <p:nvPr/>
          </p:nvSpPr>
          <p:spPr>
            <a:xfrm>
              <a:off x="12003718" y="670877"/>
              <a:ext cx="48647" cy="923346"/>
            </a:xfrm>
            <a:custGeom>
              <a:avLst/>
              <a:gdLst/>
              <a:ahLst/>
              <a:cxnLst/>
              <a:rect l="l" t="t" r="r" b="b"/>
              <a:pathLst>
                <a:path w="411" h="7801" extrusionOk="0">
                  <a:moveTo>
                    <a:pt x="281" y="7800"/>
                  </a:moveTo>
                  <a:cubicBezTo>
                    <a:pt x="169" y="7708"/>
                    <a:pt x="75" y="7689"/>
                    <a:pt x="58" y="7634"/>
                  </a:cubicBezTo>
                  <a:cubicBezTo>
                    <a:pt x="20" y="7522"/>
                    <a:pt x="1" y="7391"/>
                    <a:pt x="1" y="7279"/>
                  </a:cubicBezTo>
                  <a:lnTo>
                    <a:pt x="1" y="1"/>
                  </a:lnTo>
                  <a:cubicBezTo>
                    <a:pt x="281" y="1192"/>
                    <a:pt x="410" y="6683"/>
                    <a:pt x="281" y="780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55;p45">
              <a:extLst>
                <a:ext uri="{FF2B5EF4-FFF2-40B4-BE49-F238E27FC236}">
                  <a16:creationId xmlns:a16="http://schemas.microsoft.com/office/drawing/2014/main" id="{EFF39D83-4CBA-7799-1656-0DC36FA0B2A2}"/>
                </a:ext>
              </a:extLst>
            </p:cNvPr>
            <p:cNvSpPr/>
            <p:nvPr/>
          </p:nvSpPr>
          <p:spPr>
            <a:xfrm>
              <a:off x="13319304" y="598085"/>
              <a:ext cx="46398" cy="1053426"/>
            </a:xfrm>
            <a:custGeom>
              <a:avLst/>
              <a:gdLst/>
              <a:ahLst/>
              <a:cxnLst/>
              <a:rect l="l" t="t" r="r" b="b"/>
              <a:pathLst>
                <a:path w="392" h="8900" extrusionOk="0">
                  <a:moveTo>
                    <a:pt x="391" y="8899"/>
                  </a:moveTo>
                  <a:lnTo>
                    <a:pt x="1" y="8899"/>
                  </a:lnTo>
                  <a:lnTo>
                    <a:pt x="1" y="1"/>
                  </a:lnTo>
                  <a:lnTo>
                    <a:pt x="93" y="1"/>
                  </a:lnTo>
                  <a:cubicBezTo>
                    <a:pt x="205" y="2942"/>
                    <a:pt x="299" y="5903"/>
                    <a:pt x="391" y="889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56;p45">
              <a:extLst>
                <a:ext uri="{FF2B5EF4-FFF2-40B4-BE49-F238E27FC236}">
                  <a16:creationId xmlns:a16="http://schemas.microsoft.com/office/drawing/2014/main" id="{FC01664B-4DEE-91A3-8205-78433A7558A0}"/>
                </a:ext>
              </a:extLst>
            </p:cNvPr>
            <p:cNvSpPr/>
            <p:nvPr/>
          </p:nvSpPr>
          <p:spPr>
            <a:xfrm>
              <a:off x="13383220" y="1684523"/>
              <a:ext cx="110195" cy="174111"/>
            </a:xfrm>
            <a:custGeom>
              <a:avLst/>
              <a:gdLst/>
              <a:ahLst/>
              <a:cxnLst/>
              <a:rect l="l" t="t" r="r" b="b"/>
              <a:pathLst>
                <a:path w="931" h="1471" extrusionOk="0">
                  <a:moveTo>
                    <a:pt x="931" y="0"/>
                  </a:moveTo>
                  <a:cubicBezTo>
                    <a:pt x="782" y="465"/>
                    <a:pt x="670" y="837"/>
                    <a:pt x="541" y="1229"/>
                  </a:cubicBezTo>
                  <a:cubicBezTo>
                    <a:pt x="447" y="1470"/>
                    <a:pt x="447" y="1470"/>
                    <a:pt x="0" y="1433"/>
                  </a:cubicBez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57;p45">
              <a:extLst>
                <a:ext uri="{FF2B5EF4-FFF2-40B4-BE49-F238E27FC236}">
                  <a16:creationId xmlns:a16="http://schemas.microsoft.com/office/drawing/2014/main" id="{33597B69-A7CD-25DB-FCDE-F4A904EE0105}"/>
                </a:ext>
              </a:extLst>
            </p:cNvPr>
            <p:cNvSpPr/>
            <p:nvPr/>
          </p:nvSpPr>
          <p:spPr>
            <a:xfrm>
              <a:off x="13162831" y="1697780"/>
              <a:ext cx="105816" cy="182870"/>
            </a:xfrm>
            <a:custGeom>
              <a:avLst/>
              <a:gdLst/>
              <a:ahLst/>
              <a:cxnLst/>
              <a:rect l="l" t="t" r="r" b="b"/>
              <a:pathLst>
                <a:path w="894" h="1545" extrusionOk="0">
                  <a:moveTo>
                    <a:pt x="894" y="1321"/>
                  </a:moveTo>
                  <a:cubicBezTo>
                    <a:pt x="541" y="1545"/>
                    <a:pt x="373" y="1433"/>
                    <a:pt x="261" y="1117"/>
                  </a:cubicBezTo>
                  <a:cubicBezTo>
                    <a:pt x="187" y="857"/>
                    <a:pt x="112" y="577"/>
                    <a:pt x="0" y="241"/>
                  </a:cubicBezTo>
                  <a:cubicBezTo>
                    <a:pt x="187" y="167"/>
                    <a:pt x="373" y="92"/>
                    <a:pt x="616" y="0"/>
                  </a:cubicBezTo>
                  <a:cubicBezTo>
                    <a:pt x="727" y="484"/>
                    <a:pt x="802" y="912"/>
                    <a:pt x="894" y="132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58;p45">
              <a:extLst>
                <a:ext uri="{FF2B5EF4-FFF2-40B4-BE49-F238E27FC236}">
                  <a16:creationId xmlns:a16="http://schemas.microsoft.com/office/drawing/2014/main" id="{8D3DD9A6-14CF-2190-0885-B986B0C6D2BF}"/>
                </a:ext>
              </a:extLst>
            </p:cNvPr>
            <p:cNvSpPr/>
            <p:nvPr/>
          </p:nvSpPr>
          <p:spPr>
            <a:xfrm>
              <a:off x="13376591" y="3669798"/>
              <a:ext cx="83919" cy="143455"/>
            </a:xfrm>
            <a:custGeom>
              <a:avLst/>
              <a:gdLst/>
              <a:ahLst/>
              <a:cxnLst/>
              <a:rect l="l" t="t" r="r" b="b"/>
              <a:pathLst>
                <a:path w="709" h="1212" extrusionOk="0">
                  <a:moveTo>
                    <a:pt x="75" y="1"/>
                  </a:moveTo>
                  <a:cubicBezTo>
                    <a:pt x="317" y="1"/>
                    <a:pt x="485" y="20"/>
                    <a:pt x="708" y="38"/>
                  </a:cubicBezTo>
                  <a:lnTo>
                    <a:pt x="708" y="1174"/>
                  </a:lnTo>
                  <a:cubicBezTo>
                    <a:pt x="540" y="1192"/>
                    <a:pt x="373" y="1211"/>
                    <a:pt x="150" y="1211"/>
                  </a:cubicBezTo>
                  <a:cubicBezTo>
                    <a:pt x="93" y="802"/>
                    <a:pt x="1" y="410"/>
                    <a:pt x="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59;p45">
              <a:extLst>
                <a:ext uri="{FF2B5EF4-FFF2-40B4-BE49-F238E27FC236}">
                  <a16:creationId xmlns:a16="http://schemas.microsoft.com/office/drawing/2014/main" id="{6D1C7018-8FE9-2553-EB14-82E5673D4B1F}"/>
                </a:ext>
              </a:extLst>
            </p:cNvPr>
            <p:cNvSpPr/>
            <p:nvPr/>
          </p:nvSpPr>
          <p:spPr>
            <a:xfrm>
              <a:off x="13264148" y="1682275"/>
              <a:ext cx="79421" cy="180740"/>
            </a:xfrm>
            <a:custGeom>
              <a:avLst/>
              <a:gdLst/>
              <a:ahLst/>
              <a:cxnLst/>
              <a:rect l="l" t="t" r="r" b="b"/>
              <a:pathLst>
                <a:path w="671" h="1527" extrusionOk="0">
                  <a:moveTo>
                    <a:pt x="671" y="1527"/>
                  </a:moveTo>
                  <a:cubicBezTo>
                    <a:pt x="541" y="1509"/>
                    <a:pt x="373" y="1509"/>
                    <a:pt x="355" y="1472"/>
                  </a:cubicBezTo>
                  <a:cubicBezTo>
                    <a:pt x="224" y="1043"/>
                    <a:pt x="132" y="596"/>
                    <a:pt x="1" y="94"/>
                  </a:cubicBezTo>
                  <a:cubicBezTo>
                    <a:pt x="261" y="57"/>
                    <a:pt x="430" y="37"/>
                    <a:pt x="6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60;p45">
              <a:extLst>
                <a:ext uri="{FF2B5EF4-FFF2-40B4-BE49-F238E27FC236}">
                  <a16:creationId xmlns:a16="http://schemas.microsoft.com/office/drawing/2014/main" id="{7DBC1637-37CE-9236-F5DC-FD1527C42778}"/>
                </a:ext>
              </a:extLst>
            </p:cNvPr>
            <p:cNvSpPr/>
            <p:nvPr/>
          </p:nvSpPr>
          <p:spPr>
            <a:xfrm>
              <a:off x="11920037" y="1620490"/>
              <a:ext cx="83801" cy="167601"/>
            </a:xfrm>
            <a:custGeom>
              <a:avLst/>
              <a:gdLst/>
              <a:ahLst/>
              <a:cxnLst/>
              <a:rect l="l" t="t" r="r" b="b"/>
              <a:pathLst>
                <a:path w="708" h="1416" extrusionOk="0">
                  <a:moveTo>
                    <a:pt x="708" y="1"/>
                  </a:moveTo>
                  <a:lnTo>
                    <a:pt x="708" y="1416"/>
                  </a:lnTo>
                  <a:cubicBezTo>
                    <a:pt x="261" y="1378"/>
                    <a:pt x="169" y="1174"/>
                    <a:pt x="0" y="95"/>
                  </a:cubicBezTo>
                  <a:cubicBezTo>
                    <a:pt x="206" y="75"/>
                    <a:pt x="429" y="38"/>
                    <a:pt x="7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61;p45">
              <a:extLst>
                <a:ext uri="{FF2B5EF4-FFF2-40B4-BE49-F238E27FC236}">
                  <a16:creationId xmlns:a16="http://schemas.microsoft.com/office/drawing/2014/main" id="{D53947C1-66A0-7E75-3DC4-00B7780E8839}"/>
                </a:ext>
              </a:extLst>
            </p:cNvPr>
            <p:cNvSpPr/>
            <p:nvPr/>
          </p:nvSpPr>
          <p:spPr>
            <a:xfrm>
              <a:off x="12032480" y="1613980"/>
              <a:ext cx="75042" cy="174111"/>
            </a:xfrm>
            <a:custGeom>
              <a:avLst/>
              <a:gdLst/>
              <a:ahLst/>
              <a:cxnLst/>
              <a:rect l="l" t="t" r="r" b="b"/>
              <a:pathLst>
                <a:path w="634" h="1471" extrusionOk="0">
                  <a:moveTo>
                    <a:pt x="634" y="130"/>
                  </a:moveTo>
                  <a:cubicBezTo>
                    <a:pt x="559" y="503"/>
                    <a:pt x="522" y="875"/>
                    <a:pt x="428" y="1247"/>
                  </a:cubicBezTo>
                  <a:cubicBezTo>
                    <a:pt x="410" y="1341"/>
                    <a:pt x="279" y="1396"/>
                    <a:pt x="205" y="1471"/>
                  </a:cubicBezTo>
                  <a:cubicBezTo>
                    <a:pt x="150" y="1378"/>
                    <a:pt x="38" y="1304"/>
                    <a:pt x="38" y="1210"/>
                  </a:cubicBezTo>
                  <a:cubicBezTo>
                    <a:pt x="1" y="969"/>
                    <a:pt x="19" y="708"/>
                    <a:pt x="19" y="465"/>
                  </a:cubicBezTo>
                  <a:cubicBezTo>
                    <a:pt x="38" y="38"/>
                    <a:pt x="93" y="1"/>
                    <a:pt x="634" y="1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62;p45">
              <a:extLst>
                <a:ext uri="{FF2B5EF4-FFF2-40B4-BE49-F238E27FC236}">
                  <a16:creationId xmlns:a16="http://schemas.microsoft.com/office/drawing/2014/main" id="{92EE0BC6-B859-5AD4-A805-B8CFFC1ECE35}"/>
                </a:ext>
              </a:extLst>
            </p:cNvPr>
            <p:cNvSpPr/>
            <p:nvPr/>
          </p:nvSpPr>
          <p:spPr>
            <a:xfrm>
              <a:off x="10622205" y="3623637"/>
              <a:ext cx="176478" cy="92678"/>
            </a:xfrm>
            <a:custGeom>
              <a:avLst/>
              <a:gdLst/>
              <a:ahLst/>
              <a:cxnLst/>
              <a:rect l="l" t="t" r="r" b="b"/>
              <a:pathLst>
                <a:path w="1491" h="783" extrusionOk="0">
                  <a:moveTo>
                    <a:pt x="1490" y="0"/>
                  </a:moveTo>
                  <a:lnTo>
                    <a:pt x="1490" y="745"/>
                  </a:lnTo>
                  <a:cubicBezTo>
                    <a:pt x="969" y="782"/>
                    <a:pt x="503" y="614"/>
                    <a:pt x="1" y="373"/>
                  </a:cubicBezTo>
                  <a:cubicBezTo>
                    <a:pt x="485" y="261"/>
                    <a:pt x="969" y="130"/>
                    <a:pt x="1490" y="0"/>
                  </a:cubicBezTo>
                  <a:close/>
                </a:path>
              </a:pathLst>
            </a:custGeom>
            <a:solidFill>
              <a:srgbClr val="EA84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63;p45">
              <a:extLst>
                <a:ext uri="{FF2B5EF4-FFF2-40B4-BE49-F238E27FC236}">
                  <a16:creationId xmlns:a16="http://schemas.microsoft.com/office/drawing/2014/main" id="{44773C5D-B2D0-C3E0-3391-AA58E93E32FC}"/>
                </a:ext>
              </a:extLst>
            </p:cNvPr>
            <p:cNvSpPr/>
            <p:nvPr/>
          </p:nvSpPr>
          <p:spPr>
            <a:xfrm>
              <a:off x="13466901" y="1686654"/>
              <a:ext cx="110314" cy="178727"/>
            </a:xfrm>
            <a:custGeom>
              <a:avLst/>
              <a:gdLst/>
              <a:ahLst/>
              <a:cxnLst/>
              <a:rect l="l" t="t" r="r" b="b"/>
              <a:pathLst>
                <a:path w="932" h="1510" extrusionOk="0">
                  <a:moveTo>
                    <a:pt x="1" y="1509"/>
                  </a:moveTo>
                  <a:cubicBezTo>
                    <a:pt x="187" y="931"/>
                    <a:pt x="336" y="484"/>
                    <a:pt x="485" y="20"/>
                  </a:cubicBezTo>
                  <a:cubicBezTo>
                    <a:pt x="727" y="0"/>
                    <a:pt x="931" y="57"/>
                    <a:pt x="857" y="335"/>
                  </a:cubicBezTo>
                  <a:cubicBezTo>
                    <a:pt x="765" y="690"/>
                    <a:pt x="634" y="1043"/>
                    <a:pt x="485" y="1360"/>
                  </a:cubicBezTo>
                  <a:cubicBezTo>
                    <a:pt x="447" y="1435"/>
                    <a:pt x="261" y="1435"/>
                    <a:pt x="1" y="150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64;p45">
              <a:extLst>
                <a:ext uri="{FF2B5EF4-FFF2-40B4-BE49-F238E27FC236}">
                  <a16:creationId xmlns:a16="http://schemas.microsoft.com/office/drawing/2014/main" id="{DB846B83-E059-26EB-FBDF-D246B4A8C604}"/>
                </a:ext>
              </a:extLst>
            </p:cNvPr>
            <p:cNvSpPr/>
            <p:nvPr/>
          </p:nvSpPr>
          <p:spPr>
            <a:xfrm>
              <a:off x="12111782" y="1627237"/>
              <a:ext cx="88298" cy="163222"/>
            </a:xfrm>
            <a:custGeom>
              <a:avLst/>
              <a:gdLst/>
              <a:ahLst/>
              <a:cxnLst/>
              <a:rect l="l" t="t" r="r" b="b"/>
              <a:pathLst>
                <a:path w="746" h="1379" extrusionOk="0">
                  <a:moveTo>
                    <a:pt x="1" y="1284"/>
                  </a:moveTo>
                  <a:cubicBezTo>
                    <a:pt x="75" y="875"/>
                    <a:pt x="150" y="465"/>
                    <a:pt x="224" y="0"/>
                  </a:cubicBezTo>
                  <a:cubicBezTo>
                    <a:pt x="410" y="56"/>
                    <a:pt x="559" y="75"/>
                    <a:pt x="746" y="130"/>
                  </a:cubicBezTo>
                  <a:cubicBezTo>
                    <a:pt x="522" y="577"/>
                    <a:pt x="652" y="1117"/>
                    <a:pt x="187" y="1378"/>
                  </a:cubicBezTo>
                  <a:cubicBezTo>
                    <a:pt x="113" y="1341"/>
                    <a:pt x="56" y="1321"/>
                    <a:pt x="1" y="128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65;p45">
              <a:extLst>
                <a:ext uri="{FF2B5EF4-FFF2-40B4-BE49-F238E27FC236}">
                  <a16:creationId xmlns:a16="http://schemas.microsoft.com/office/drawing/2014/main" id="{6BB50D72-97B9-3768-2546-B4E0EA1302B5}"/>
                </a:ext>
              </a:extLst>
            </p:cNvPr>
            <p:cNvSpPr/>
            <p:nvPr/>
          </p:nvSpPr>
          <p:spPr>
            <a:xfrm>
              <a:off x="11847363" y="1631616"/>
              <a:ext cx="86050" cy="169732"/>
            </a:xfrm>
            <a:custGeom>
              <a:avLst/>
              <a:gdLst/>
              <a:ahLst/>
              <a:cxnLst/>
              <a:rect l="l" t="t" r="r" b="b"/>
              <a:pathLst>
                <a:path w="727" h="1434" extrusionOk="0">
                  <a:moveTo>
                    <a:pt x="19" y="410"/>
                  </a:moveTo>
                  <a:cubicBezTo>
                    <a:pt x="1" y="316"/>
                    <a:pt x="130" y="205"/>
                    <a:pt x="261" y="1"/>
                  </a:cubicBezTo>
                  <a:cubicBezTo>
                    <a:pt x="428" y="522"/>
                    <a:pt x="559" y="912"/>
                    <a:pt x="726" y="1433"/>
                  </a:cubicBezTo>
                  <a:cubicBezTo>
                    <a:pt x="540" y="1378"/>
                    <a:pt x="373" y="1378"/>
                    <a:pt x="336" y="13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66;p45">
              <a:extLst>
                <a:ext uri="{FF2B5EF4-FFF2-40B4-BE49-F238E27FC236}">
                  <a16:creationId xmlns:a16="http://schemas.microsoft.com/office/drawing/2014/main" id="{73FA9778-F089-ED57-7F7A-8B9141E31578}"/>
                </a:ext>
              </a:extLst>
            </p:cNvPr>
            <p:cNvSpPr/>
            <p:nvPr/>
          </p:nvSpPr>
          <p:spPr>
            <a:xfrm>
              <a:off x="13248879" y="3890187"/>
              <a:ext cx="169613" cy="123452"/>
            </a:xfrm>
            <a:custGeom>
              <a:avLst/>
              <a:gdLst/>
              <a:ahLst/>
              <a:cxnLst/>
              <a:rect l="l" t="t" r="r" b="b"/>
              <a:pathLst>
                <a:path w="1433" h="1043" extrusionOk="0">
                  <a:moveTo>
                    <a:pt x="1433" y="931"/>
                  </a:moveTo>
                  <a:cubicBezTo>
                    <a:pt x="894" y="968"/>
                    <a:pt x="465" y="1006"/>
                    <a:pt x="0" y="1043"/>
                  </a:cubicBezTo>
                  <a:lnTo>
                    <a:pt x="0" y="75"/>
                  </a:lnTo>
                  <a:cubicBezTo>
                    <a:pt x="410" y="37"/>
                    <a:pt x="800" y="20"/>
                    <a:pt x="1284" y="0"/>
                  </a:cubicBezTo>
                  <a:cubicBezTo>
                    <a:pt x="1341" y="298"/>
                    <a:pt x="1378" y="578"/>
                    <a:pt x="1433" y="931"/>
                  </a:cubicBezTo>
                  <a:close/>
                  <a:moveTo>
                    <a:pt x="241" y="801"/>
                  </a:moveTo>
                  <a:cubicBezTo>
                    <a:pt x="577" y="764"/>
                    <a:pt x="857" y="727"/>
                    <a:pt x="1247" y="690"/>
                  </a:cubicBezTo>
                  <a:cubicBezTo>
                    <a:pt x="1117" y="484"/>
                    <a:pt x="1061" y="280"/>
                    <a:pt x="968" y="280"/>
                  </a:cubicBezTo>
                  <a:cubicBezTo>
                    <a:pt x="726" y="243"/>
                    <a:pt x="465" y="298"/>
                    <a:pt x="186" y="317"/>
                  </a:cubicBezTo>
                  <a:cubicBezTo>
                    <a:pt x="204" y="504"/>
                    <a:pt x="224" y="615"/>
                    <a:pt x="241" y="80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67;p45">
              <a:extLst>
                <a:ext uri="{FF2B5EF4-FFF2-40B4-BE49-F238E27FC236}">
                  <a16:creationId xmlns:a16="http://schemas.microsoft.com/office/drawing/2014/main" id="{FC0C9ECB-9CDD-8BFD-2347-649F396CA617}"/>
                </a:ext>
              </a:extLst>
            </p:cNvPr>
            <p:cNvSpPr/>
            <p:nvPr/>
          </p:nvSpPr>
          <p:spPr>
            <a:xfrm>
              <a:off x="13713684" y="3872551"/>
              <a:ext cx="156712" cy="101437"/>
            </a:xfrm>
            <a:custGeom>
              <a:avLst/>
              <a:gdLst/>
              <a:ahLst/>
              <a:cxnLst/>
              <a:rect l="l" t="t" r="r" b="b"/>
              <a:pathLst>
                <a:path w="1324" h="857" extrusionOk="0">
                  <a:moveTo>
                    <a:pt x="20" y="169"/>
                  </a:moveTo>
                  <a:cubicBezTo>
                    <a:pt x="243" y="131"/>
                    <a:pt x="447" y="94"/>
                    <a:pt x="634" y="75"/>
                  </a:cubicBezTo>
                  <a:cubicBezTo>
                    <a:pt x="1249" y="0"/>
                    <a:pt x="1323" y="75"/>
                    <a:pt x="1229" y="782"/>
                  </a:cubicBezTo>
                  <a:cubicBezTo>
                    <a:pt x="1006" y="802"/>
                    <a:pt x="765" y="839"/>
                    <a:pt x="522" y="857"/>
                  </a:cubicBezTo>
                  <a:cubicBezTo>
                    <a:pt x="20" y="857"/>
                    <a:pt x="1" y="819"/>
                    <a:pt x="20" y="169"/>
                  </a:cubicBezTo>
                  <a:close/>
                  <a:moveTo>
                    <a:pt x="243" y="373"/>
                  </a:moveTo>
                  <a:cubicBezTo>
                    <a:pt x="261" y="429"/>
                    <a:pt x="261" y="504"/>
                    <a:pt x="261" y="559"/>
                  </a:cubicBezTo>
                  <a:cubicBezTo>
                    <a:pt x="541" y="615"/>
                    <a:pt x="802" y="690"/>
                    <a:pt x="1006" y="318"/>
                  </a:cubicBezTo>
                  <a:cubicBezTo>
                    <a:pt x="745" y="335"/>
                    <a:pt x="504" y="355"/>
                    <a:pt x="243" y="37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68;p45">
              <a:extLst>
                <a:ext uri="{FF2B5EF4-FFF2-40B4-BE49-F238E27FC236}">
                  <a16:creationId xmlns:a16="http://schemas.microsoft.com/office/drawing/2014/main" id="{74D4F34A-C4CB-FA46-7411-94D17C19537A}"/>
                </a:ext>
              </a:extLst>
            </p:cNvPr>
            <p:cNvSpPr/>
            <p:nvPr/>
          </p:nvSpPr>
          <p:spPr>
            <a:xfrm>
              <a:off x="12946821" y="3938597"/>
              <a:ext cx="139076" cy="103804"/>
            </a:xfrm>
            <a:custGeom>
              <a:avLst/>
              <a:gdLst/>
              <a:ahLst/>
              <a:cxnLst/>
              <a:rect l="l" t="t" r="r" b="b"/>
              <a:pathLst>
                <a:path w="1175" h="877" extrusionOk="0">
                  <a:moveTo>
                    <a:pt x="467" y="877"/>
                  </a:moveTo>
                  <a:cubicBezTo>
                    <a:pt x="411" y="857"/>
                    <a:pt x="244" y="820"/>
                    <a:pt x="132" y="728"/>
                  </a:cubicBezTo>
                  <a:cubicBezTo>
                    <a:pt x="58" y="653"/>
                    <a:pt x="1" y="504"/>
                    <a:pt x="20" y="392"/>
                  </a:cubicBezTo>
                  <a:cubicBezTo>
                    <a:pt x="38" y="187"/>
                    <a:pt x="504" y="1"/>
                    <a:pt x="783" y="75"/>
                  </a:cubicBezTo>
                  <a:cubicBezTo>
                    <a:pt x="988" y="112"/>
                    <a:pt x="1175" y="224"/>
                    <a:pt x="1155" y="485"/>
                  </a:cubicBezTo>
                  <a:cubicBezTo>
                    <a:pt x="1155" y="708"/>
                    <a:pt x="914" y="877"/>
                    <a:pt x="467" y="877"/>
                  </a:cubicBezTo>
                  <a:close/>
                  <a:moveTo>
                    <a:pt x="224" y="504"/>
                  </a:moveTo>
                  <a:cubicBezTo>
                    <a:pt x="522" y="690"/>
                    <a:pt x="708" y="690"/>
                    <a:pt x="932" y="448"/>
                  </a:cubicBezTo>
                  <a:cubicBezTo>
                    <a:pt x="691" y="299"/>
                    <a:pt x="485" y="261"/>
                    <a:pt x="224" y="5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69;p45">
              <a:extLst>
                <a:ext uri="{FF2B5EF4-FFF2-40B4-BE49-F238E27FC236}">
                  <a16:creationId xmlns:a16="http://schemas.microsoft.com/office/drawing/2014/main" id="{5D3C8E05-16A9-EAD7-61F7-674313E4C2EC}"/>
                </a:ext>
              </a:extLst>
            </p:cNvPr>
            <p:cNvSpPr/>
            <p:nvPr/>
          </p:nvSpPr>
          <p:spPr>
            <a:xfrm>
              <a:off x="14042137" y="3795498"/>
              <a:ext cx="114693" cy="119073"/>
            </a:xfrm>
            <a:custGeom>
              <a:avLst/>
              <a:gdLst/>
              <a:ahLst/>
              <a:cxnLst/>
              <a:rect l="l" t="t" r="r" b="b"/>
              <a:pathLst>
                <a:path w="969" h="1006" extrusionOk="0">
                  <a:moveTo>
                    <a:pt x="949" y="522"/>
                  </a:moveTo>
                  <a:cubicBezTo>
                    <a:pt x="968" y="800"/>
                    <a:pt x="782" y="1006"/>
                    <a:pt x="522" y="1006"/>
                  </a:cubicBezTo>
                  <a:cubicBezTo>
                    <a:pt x="224" y="1006"/>
                    <a:pt x="0" y="782"/>
                    <a:pt x="0" y="522"/>
                  </a:cubicBezTo>
                  <a:cubicBezTo>
                    <a:pt x="18" y="261"/>
                    <a:pt x="204" y="56"/>
                    <a:pt x="465" y="38"/>
                  </a:cubicBezTo>
                  <a:cubicBezTo>
                    <a:pt x="708" y="0"/>
                    <a:pt x="949" y="242"/>
                    <a:pt x="949" y="522"/>
                  </a:cubicBezTo>
                  <a:close/>
                  <a:moveTo>
                    <a:pt x="782" y="502"/>
                  </a:moveTo>
                  <a:cubicBezTo>
                    <a:pt x="633" y="410"/>
                    <a:pt x="539" y="298"/>
                    <a:pt x="465" y="316"/>
                  </a:cubicBezTo>
                  <a:cubicBezTo>
                    <a:pt x="390" y="316"/>
                    <a:pt x="261" y="465"/>
                    <a:pt x="279" y="540"/>
                  </a:cubicBezTo>
                  <a:cubicBezTo>
                    <a:pt x="279" y="614"/>
                    <a:pt x="410" y="726"/>
                    <a:pt x="502" y="726"/>
                  </a:cubicBezTo>
                  <a:cubicBezTo>
                    <a:pt x="577" y="726"/>
                    <a:pt x="651" y="614"/>
                    <a:pt x="782" y="50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70;p45">
              <a:extLst>
                <a:ext uri="{FF2B5EF4-FFF2-40B4-BE49-F238E27FC236}">
                  <a16:creationId xmlns:a16="http://schemas.microsoft.com/office/drawing/2014/main" id="{C4A5E29B-633E-5176-7280-67B2BC2C6A4E}"/>
                </a:ext>
              </a:extLst>
            </p:cNvPr>
            <p:cNvSpPr/>
            <p:nvPr/>
          </p:nvSpPr>
          <p:spPr>
            <a:xfrm>
              <a:off x="11664376" y="3945343"/>
              <a:ext cx="121440" cy="103567"/>
            </a:xfrm>
            <a:custGeom>
              <a:avLst/>
              <a:gdLst/>
              <a:ahLst/>
              <a:cxnLst/>
              <a:rect l="l" t="t" r="r" b="b"/>
              <a:pathLst>
                <a:path w="1026" h="875" extrusionOk="0">
                  <a:moveTo>
                    <a:pt x="504" y="875"/>
                  </a:moveTo>
                  <a:cubicBezTo>
                    <a:pt x="187" y="875"/>
                    <a:pt x="1" y="688"/>
                    <a:pt x="20" y="410"/>
                  </a:cubicBezTo>
                  <a:cubicBezTo>
                    <a:pt x="38" y="130"/>
                    <a:pt x="206" y="18"/>
                    <a:pt x="467" y="18"/>
                  </a:cubicBezTo>
                  <a:cubicBezTo>
                    <a:pt x="783" y="0"/>
                    <a:pt x="1026" y="224"/>
                    <a:pt x="1026" y="502"/>
                  </a:cubicBezTo>
                  <a:cubicBezTo>
                    <a:pt x="1026" y="745"/>
                    <a:pt x="857" y="875"/>
                    <a:pt x="504" y="875"/>
                  </a:cubicBezTo>
                  <a:close/>
                  <a:moveTo>
                    <a:pt x="802" y="502"/>
                  </a:moveTo>
                  <a:cubicBezTo>
                    <a:pt x="653" y="279"/>
                    <a:pt x="522" y="187"/>
                    <a:pt x="336" y="335"/>
                  </a:cubicBezTo>
                  <a:cubicBezTo>
                    <a:pt x="299" y="353"/>
                    <a:pt x="281" y="465"/>
                    <a:pt x="299" y="502"/>
                  </a:cubicBezTo>
                  <a:cubicBezTo>
                    <a:pt x="430" y="688"/>
                    <a:pt x="579" y="633"/>
                    <a:pt x="802" y="50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71;p45">
              <a:extLst>
                <a:ext uri="{FF2B5EF4-FFF2-40B4-BE49-F238E27FC236}">
                  <a16:creationId xmlns:a16="http://schemas.microsoft.com/office/drawing/2014/main" id="{82EFEF02-A82A-DB73-66B1-7CDCBE1196BC}"/>
                </a:ext>
              </a:extLst>
            </p:cNvPr>
            <p:cNvSpPr/>
            <p:nvPr/>
          </p:nvSpPr>
          <p:spPr>
            <a:xfrm>
              <a:off x="13497793" y="3885689"/>
              <a:ext cx="112563" cy="112681"/>
            </a:xfrm>
            <a:custGeom>
              <a:avLst/>
              <a:gdLst/>
              <a:ahLst/>
              <a:cxnLst/>
              <a:rect l="l" t="t" r="r" b="b"/>
              <a:pathLst>
                <a:path w="951" h="952" extrusionOk="0">
                  <a:moveTo>
                    <a:pt x="504" y="20"/>
                  </a:moveTo>
                  <a:cubicBezTo>
                    <a:pt x="745" y="20"/>
                    <a:pt x="950" y="244"/>
                    <a:pt x="950" y="485"/>
                  </a:cubicBezTo>
                  <a:cubicBezTo>
                    <a:pt x="931" y="746"/>
                    <a:pt x="653" y="951"/>
                    <a:pt x="373" y="932"/>
                  </a:cubicBezTo>
                  <a:cubicBezTo>
                    <a:pt x="131" y="914"/>
                    <a:pt x="20" y="765"/>
                    <a:pt x="20" y="522"/>
                  </a:cubicBezTo>
                  <a:cubicBezTo>
                    <a:pt x="0" y="244"/>
                    <a:pt x="224" y="1"/>
                    <a:pt x="504" y="20"/>
                  </a:cubicBezTo>
                  <a:close/>
                  <a:moveTo>
                    <a:pt x="764" y="467"/>
                  </a:moveTo>
                  <a:cubicBezTo>
                    <a:pt x="633" y="373"/>
                    <a:pt x="541" y="262"/>
                    <a:pt x="504" y="281"/>
                  </a:cubicBezTo>
                  <a:cubicBezTo>
                    <a:pt x="410" y="318"/>
                    <a:pt x="335" y="411"/>
                    <a:pt x="261" y="485"/>
                  </a:cubicBezTo>
                  <a:cubicBezTo>
                    <a:pt x="335" y="542"/>
                    <a:pt x="392" y="671"/>
                    <a:pt x="447" y="653"/>
                  </a:cubicBezTo>
                  <a:cubicBezTo>
                    <a:pt x="541" y="634"/>
                    <a:pt x="615" y="559"/>
                    <a:pt x="764" y="46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72;p45">
              <a:extLst>
                <a:ext uri="{FF2B5EF4-FFF2-40B4-BE49-F238E27FC236}">
                  <a16:creationId xmlns:a16="http://schemas.microsoft.com/office/drawing/2014/main" id="{AB7570C2-B41F-66C4-9A4F-4A993C99695E}"/>
                </a:ext>
              </a:extLst>
            </p:cNvPr>
            <p:cNvSpPr/>
            <p:nvPr/>
          </p:nvSpPr>
          <p:spPr>
            <a:xfrm>
              <a:off x="13270895" y="3918830"/>
              <a:ext cx="125583" cy="66283"/>
            </a:xfrm>
            <a:custGeom>
              <a:avLst/>
              <a:gdLst/>
              <a:ahLst/>
              <a:cxnLst/>
              <a:rect l="l" t="t" r="r" b="b"/>
              <a:pathLst>
                <a:path w="1061" h="560" extrusionOk="0">
                  <a:moveTo>
                    <a:pt x="55" y="559"/>
                  </a:moveTo>
                  <a:cubicBezTo>
                    <a:pt x="38" y="373"/>
                    <a:pt x="18" y="262"/>
                    <a:pt x="0" y="75"/>
                  </a:cubicBezTo>
                  <a:cubicBezTo>
                    <a:pt x="279" y="56"/>
                    <a:pt x="540" y="1"/>
                    <a:pt x="782" y="38"/>
                  </a:cubicBezTo>
                  <a:cubicBezTo>
                    <a:pt x="875" y="38"/>
                    <a:pt x="931" y="242"/>
                    <a:pt x="1061" y="448"/>
                  </a:cubicBezTo>
                  <a:cubicBezTo>
                    <a:pt x="671" y="485"/>
                    <a:pt x="391" y="522"/>
                    <a:pt x="55" y="55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473;p45">
              <a:extLst>
                <a:ext uri="{FF2B5EF4-FFF2-40B4-BE49-F238E27FC236}">
                  <a16:creationId xmlns:a16="http://schemas.microsoft.com/office/drawing/2014/main" id="{A68A3D14-AEF7-87C5-4982-0ABC2B211F8F}"/>
                </a:ext>
              </a:extLst>
            </p:cNvPr>
            <p:cNvSpPr/>
            <p:nvPr/>
          </p:nvSpPr>
          <p:spPr>
            <a:xfrm>
              <a:off x="13742446" y="3910072"/>
              <a:ext cx="90311" cy="44149"/>
            </a:xfrm>
            <a:custGeom>
              <a:avLst/>
              <a:gdLst/>
              <a:ahLst/>
              <a:cxnLst/>
              <a:rect l="l" t="t" r="r" b="b"/>
              <a:pathLst>
                <a:path w="763" h="373" extrusionOk="0">
                  <a:moveTo>
                    <a:pt x="0" y="56"/>
                  </a:moveTo>
                  <a:cubicBezTo>
                    <a:pt x="261" y="38"/>
                    <a:pt x="502" y="18"/>
                    <a:pt x="763" y="1"/>
                  </a:cubicBezTo>
                  <a:cubicBezTo>
                    <a:pt x="559" y="373"/>
                    <a:pt x="298" y="298"/>
                    <a:pt x="18" y="242"/>
                  </a:cubicBezTo>
                  <a:cubicBezTo>
                    <a:pt x="18" y="187"/>
                    <a:pt x="18" y="112"/>
                    <a:pt x="0" y="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474;p45">
              <a:extLst>
                <a:ext uri="{FF2B5EF4-FFF2-40B4-BE49-F238E27FC236}">
                  <a16:creationId xmlns:a16="http://schemas.microsoft.com/office/drawing/2014/main" id="{79F4A5BC-C7FD-0AED-931E-4D999BF764BF}"/>
                </a:ext>
              </a:extLst>
            </p:cNvPr>
            <p:cNvSpPr/>
            <p:nvPr/>
          </p:nvSpPr>
          <p:spPr>
            <a:xfrm>
              <a:off x="12973334" y="3969489"/>
              <a:ext cx="83801" cy="50896"/>
            </a:xfrm>
            <a:custGeom>
              <a:avLst/>
              <a:gdLst/>
              <a:ahLst/>
              <a:cxnLst/>
              <a:rect l="l" t="t" r="r" b="b"/>
              <a:pathLst>
                <a:path w="708" h="430" extrusionOk="0">
                  <a:moveTo>
                    <a:pt x="0" y="243"/>
                  </a:moveTo>
                  <a:cubicBezTo>
                    <a:pt x="261" y="0"/>
                    <a:pt x="467" y="38"/>
                    <a:pt x="708" y="187"/>
                  </a:cubicBezTo>
                  <a:cubicBezTo>
                    <a:pt x="484" y="429"/>
                    <a:pt x="298" y="429"/>
                    <a:pt x="0" y="2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475;p45">
              <a:extLst>
                <a:ext uri="{FF2B5EF4-FFF2-40B4-BE49-F238E27FC236}">
                  <a16:creationId xmlns:a16="http://schemas.microsoft.com/office/drawing/2014/main" id="{A5DE1881-AC2C-27EA-4172-C1D38A926B1D}"/>
                </a:ext>
              </a:extLst>
            </p:cNvPr>
            <p:cNvSpPr/>
            <p:nvPr/>
          </p:nvSpPr>
          <p:spPr>
            <a:xfrm>
              <a:off x="14072911" y="3830770"/>
              <a:ext cx="61904" cy="50659"/>
            </a:xfrm>
            <a:custGeom>
              <a:avLst/>
              <a:gdLst/>
              <a:ahLst/>
              <a:cxnLst/>
              <a:rect l="l" t="t" r="r" b="b"/>
              <a:pathLst>
                <a:path w="523" h="428" extrusionOk="0">
                  <a:moveTo>
                    <a:pt x="522" y="204"/>
                  </a:moveTo>
                  <a:cubicBezTo>
                    <a:pt x="391" y="316"/>
                    <a:pt x="317" y="428"/>
                    <a:pt x="242" y="428"/>
                  </a:cubicBezTo>
                  <a:cubicBezTo>
                    <a:pt x="150" y="428"/>
                    <a:pt x="19" y="316"/>
                    <a:pt x="19" y="242"/>
                  </a:cubicBezTo>
                  <a:cubicBezTo>
                    <a:pt x="1" y="167"/>
                    <a:pt x="130" y="18"/>
                    <a:pt x="205" y="18"/>
                  </a:cubicBezTo>
                  <a:cubicBezTo>
                    <a:pt x="279" y="0"/>
                    <a:pt x="373" y="112"/>
                    <a:pt x="522" y="2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476;p45">
              <a:extLst>
                <a:ext uri="{FF2B5EF4-FFF2-40B4-BE49-F238E27FC236}">
                  <a16:creationId xmlns:a16="http://schemas.microsoft.com/office/drawing/2014/main" id="{BC9A2A8B-5FD2-2340-90AD-8DF396E15EE5}"/>
                </a:ext>
              </a:extLst>
            </p:cNvPr>
            <p:cNvSpPr/>
            <p:nvPr/>
          </p:nvSpPr>
          <p:spPr>
            <a:xfrm>
              <a:off x="11697517" y="3967359"/>
              <a:ext cx="61904" cy="59536"/>
            </a:xfrm>
            <a:custGeom>
              <a:avLst/>
              <a:gdLst/>
              <a:ahLst/>
              <a:cxnLst/>
              <a:rect l="l" t="t" r="r" b="b"/>
              <a:pathLst>
                <a:path w="523" h="503" extrusionOk="0">
                  <a:moveTo>
                    <a:pt x="522" y="316"/>
                  </a:moveTo>
                  <a:cubicBezTo>
                    <a:pt x="299" y="447"/>
                    <a:pt x="150" y="502"/>
                    <a:pt x="19" y="316"/>
                  </a:cubicBezTo>
                  <a:cubicBezTo>
                    <a:pt x="1" y="279"/>
                    <a:pt x="19" y="167"/>
                    <a:pt x="56" y="149"/>
                  </a:cubicBezTo>
                  <a:cubicBezTo>
                    <a:pt x="242" y="1"/>
                    <a:pt x="373" y="93"/>
                    <a:pt x="522" y="31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477;p45">
              <a:extLst>
                <a:ext uri="{FF2B5EF4-FFF2-40B4-BE49-F238E27FC236}">
                  <a16:creationId xmlns:a16="http://schemas.microsoft.com/office/drawing/2014/main" id="{1624EF3A-00D8-1B08-45A6-56C0E65BAC32}"/>
                </a:ext>
              </a:extLst>
            </p:cNvPr>
            <p:cNvSpPr/>
            <p:nvPr/>
          </p:nvSpPr>
          <p:spPr>
            <a:xfrm>
              <a:off x="13528567" y="3916582"/>
              <a:ext cx="59773" cy="48647"/>
            </a:xfrm>
            <a:custGeom>
              <a:avLst/>
              <a:gdLst/>
              <a:ahLst/>
              <a:cxnLst/>
              <a:rect l="l" t="t" r="r" b="b"/>
              <a:pathLst>
                <a:path w="505" h="411" extrusionOk="0">
                  <a:moveTo>
                    <a:pt x="504" y="206"/>
                  </a:moveTo>
                  <a:cubicBezTo>
                    <a:pt x="355" y="298"/>
                    <a:pt x="281" y="373"/>
                    <a:pt x="187" y="392"/>
                  </a:cubicBezTo>
                  <a:cubicBezTo>
                    <a:pt x="132" y="410"/>
                    <a:pt x="75" y="281"/>
                    <a:pt x="1" y="224"/>
                  </a:cubicBezTo>
                  <a:cubicBezTo>
                    <a:pt x="75" y="150"/>
                    <a:pt x="150" y="57"/>
                    <a:pt x="244" y="20"/>
                  </a:cubicBezTo>
                  <a:cubicBezTo>
                    <a:pt x="281" y="1"/>
                    <a:pt x="373" y="112"/>
                    <a:pt x="504" y="20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97" name="Picture 396">
            <a:extLst>
              <a:ext uri="{FF2B5EF4-FFF2-40B4-BE49-F238E27FC236}">
                <a16:creationId xmlns:a16="http://schemas.microsoft.com/office/drawing/2014/main" id="{FCA893BE-A3B0-B2C8-4128-A59B5384F305}"/>
              </a:ext>
            </a:extLst>
          </p:cNvPr>
          <p:cNvPicPr>
            <a:picLocks noChangeAspect="1"/>
          </p:cNvPicPr>
          <p:nvPr/>
        </p:nvPicPr>
        <p:blipFill>
          <a:blip r:embed="rId3"/>
          <a:stretch>
            <a:fillRect/>
          </a:stretch>
        </p:blipFill>
        <p:spPr>
          <a:xfrm>
            <a:off x="243427" y="259363"/>
            <a:ext cx="621846" cy="5547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3">
                                            <p:txEl>
                                              <p:pRg st="0" end="0"/>
                                            </p:txEl>
                                          </p:spTgt>
                                        </p:tgtEl>
                                        <p:attrNameLst>
                                          <p:attrName>style.visibility</p:attrName>
                                        </p:attrNameLst>
                                      </p:cBhvr>
                                      <p:to>
                                        <p:strVal val="visible"/>
                                      </p:to>
                                    </p:set>
                                    <p:animEffect transition="in" filter="fade">
                                      <p:cBhvr>
                                        <p:cTn id="7" dur="500"/>
                                        <p:tgtEl>
                                          <p:spTgt spid="4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1A36C40-FBDC-6259-C349-C58918BD5E2E}"/>
              </a:ext>
            </a:extLst>
          </p:cNvPr>
          <p:cNvSpPr>
            <a:spLocks noGrp="1"/>
          </p:cNvSpPr>
          <p:nvPr>
            <p:ph type="subTitle" idx="1"/>
          </p:nvPr>
        </p:nvSpPr>
        <p:spPr>
          <a:xfrm>
            <a:off x="863373" y="1162049"/>
            <a:ext cx="7913074" cy="2085975"/>
          </a:xfrm>
        </p:spPr>
        <p:txBody>
          <a:bodyPr/>
          <a:lstStyle/>
          <a:p>
            <a:pPr algn="just"/>
            <a:r>
              <a:rPr lang="vi-VN" sz="1600" dirty="0">
                <a:solidFill>
                  <a:srgbClr val="000000"/>
                </a:solidFill>
                <a:latin typeface="+mj-lt"/>
              </a:rPr>
              <a:t>-  </a:t>
            </a:r>
            <a:r>
              <a:rPr lang="vi-VN" sz="2000" dirty="0">
                <a:solidFill>
                  <a:srgbClr val="000000"/>
                </a:solidFill>
                <a:latin typeface="+mj-lt"/>
              </a:rPr>
              <a:t>Ngoài phần mở đầu, kết luận, danh mục tài liệu tham khảo, phụ lục, đề tài được cấu trúc thành 2 chương:</a:t>
            </a:r>
          </a:p>
          <a:p>
            <a:pPr algn="just"/>
            <a:r>
              <a:rPr lang="vi-VN" sz="2000" dirty="0">
                <a:solidFill>
                  <a:srgbClr val="000000"/>
                </a:solidFill>
                <a:latin typeface="+mj-lt"/>
              </a:rPr>
              <a:t>-  Chương 1: Chủ trương và sự chỉ đạo của Đảng Cộng sản Việt Nam về bảo vệ chủ</a:t>
            </a:r>
          </a:p>
          <a:p>
            <a:pPr algn="just"/>
            <a:r>
              <a:rPr lang="vi-VN" sz="2000" dirty="0">
                <a:solidFill>
                  <a:srgbClr val="000000"/>
                </a:solidFill>
                <a:latin typeface="+mj-lt"/>
              </a:rPr>
              <a:t>quyền biển đảo Tổ quốc từ năm 2016 đến năm 2021.</a:t>
            </a:r>
          </a:p>
          <a:p>
            <a:pPr marL="139700" indent="0" algn="just"/>
            <a:r>
              <a:rPr lang="vi-VN" sz="2000" dirty="0">
                <a:solidFill>
                  <a:srgbClr val="000000"/>
                </a:solidFill>
                <a:latin typeface="+mj-lt"/>
              </a:rPr>
              <a:t>-  Chương 2: Đảng Cộng sản Việt Nam lãnh đạo bảo vệ chủ quyền biển đảo Tổ quốc từ năm 2021 đến năm 2023.</a:t>
            </a:r>
            <a:endParaRPr lang="en-US" sz="2000" dirty="0">
              <a:solidFill>
                <a:srgbClr val="000000"/>
              </a:solidFill>
              <a:latin typeface="+mj-lt"/>
            </a:endParaRPr>
          </a:p>
          <a:p>
            <a:pPr algn="just"/>
            <a:endParaRPr lang="en-US" dirty="0"/>
          </a:p>
        </p:txBody>
      </p:sp>
      <p:sp>
        <p:nvSpPr>
          <p:cNvPr id="5" name="TextBox 4">
            <a:extLst>
              <a:ext uri="{FF2B5EF4-FFF2-40B4-BE49-F238E27FC236}">
                <a16:creationId xmlns:a16="http://schemas.microsoft.com/office/drawing/2014/main" id="{0DB3EA89-8727-3721-5C2B-F8658264BD70}"/>
              </a:ext>
            </a:extLst>
          </p:cNvPr>
          <p:cNvSpPr txBox="1"/>
          <p:nvPr/>
        </p:nvSpPr>
        <p:spPr>
          <a:xfrm>
            <a:off x="1247775" y="445151"/>
            <a:ext cx="3943350" cy="369332"/>
          </a:xfrm>
          <a:prstGeom prst="rect">
            <a:avLst/>
          </a:prstGeom>
          <a:noFill/>
        </p:spPr>
        <p:txBody>
          <a:bodyPr wrap="square" rtlCol="0">
            <a:spAutoFit/>
          </a:bodyPr>
          <a:lstStyle/>
          <a:p>
            <a:r>
              <a:rPr lang="vi-VN" sz="1800" b="1" dirty="0">
                <a:solidFill>
                  <a:schemeClr val="tx1">
                    <a:lumMod val="75000"/>
                    <a:lumOff val="25000"/>
                  </a:schemeClr>
                </a:solidFill>
                <a:latin typeface="+mj-lt"/>
              </a:rPr>
              <a:t>6. Kết cấu</a:t>
            </a:r>
            <a:endParaRPr lang="en-US" sz="1800" b="1" dirty="0">
              <a:solidFill>
                <a:schemeClr val="tx1">
                  <a:lumMod val="75000"/>
                  <a:lumOff val="25000"/>
                </a:schemeClr>
              </a:solidFill>
              <a:latin typeface="+mj-lt"/>
            </a:endParaRPr>
          </a:p>
        </p:txBody>
      </p:sp>
      <p:pic>
        <p:nvPicPr>
          <p:cNvPr id="6" name="Picture 5">
            <a:extLst>
              <a:ext uri="{FF2B5EF4-FFF2-40B4-BE49-F238E27FC236}">
                <a16:creationId xmlns:a16="http://schemas.microsoft.com/office/drawing/2014/main" id="{64CC7B63-A41D-6AC2-44FF-CEB5E23DB558}"/>
              </a:ext>
            </a:extLst>
          </p:cNvPr>
          <p:cNvPicPr>
            <a:picLocks noChangeAspect="1"/>
          </p:cNvPicPr>
          <p:nvPr/>
        </p:nvPicPr>
        <p:blipFill>
          <a:blip r:embed="rId2"/>
          <a:stretch>
            <a:fillRect/>
          </a:stretch>
        </p:blipFill>
        <p:spPr>
          <a:xfrm>
            <a:off x="241527" y="259699"/>
            <a:ext cx="621846" cy="554784"/>
          </a:xfrm>
          <a:prstGeom prst="rect">
            <a:avLst/>
          </a:prstGeom>
        </p:spPr>
      </p:pic>
      <p:pic>
        <p:nvPicPr>
          <p:cNvPr id="7" name="Picture 6">
            <a:extLst>
              <a:ext uri="{FF2B5EF4-FFF2-40B4-BE49-F238E27FC236}">
                <a16:creationId xmlns:a16="http://schemas.microsoft.com/office/drawing/2014/main" id="{9EF7DCD1-AC8B-8152-F9A8-2292219FB65B}"/>
              </a:ext>
            </a:extLst>
          </p:cNvPr>
          <p:cNvPicPr>
            <a:picLocks noChangeAspect="1"/>
          </p:cNvPicPr>
          <p:nvPr/>
        </p:nvPicPr>
        <p:blipFill>
          <a:blip r:embed="rId3"/>
          <a:stretch>
            <a:fillRect/>
          </a:stretch>
        </p:blipFill>
        <p:spPr>
          <a:xfrm>
            <a:off x="7529620" y="167759"/>
            <a:ext cx="1345865" cy="554784"/>
          </a:xfrm>
          <a:prstGeom prst="rect">
            <a:avLst/>
          </a:prstGeom>
        </p:spPr>
      </p:pic>
      <p:pic>
        <p:nvPicPr>
          <p:cNvPr id="8" name="Picture 7">
            <a:extLst>
              <a:ext uri="{FF2B5EF4-FFF2-40B4-BE49-F238E27FC236}">
                <a16:creationId xmlns:a16="http://schemas.microsoft.com/office/drawing/2014/main" id="{8D2D2169-9252-CBA2-5A8E-7FF8A5804856}"/>
              </a:ext>
            </a:extLst>
          </p:cNvPr>
          <p:cNvPicPr>
            <a:picLocks noChangeAspect="1"/>
          </p:cNvPicPr>
          <p:nvPr/>
        </p:nvPicPr>
        <p:blipFill>
          <a:blip r:embed="rId4"/>
          <a:stretch>
            <a:fillRect/>
          </a:stretch>
        </p:blipFill>
        <p:spPr>
          <a:xfrm>
            <a:off x="1014160" y="3710156"/>
            <a:ext cx="542585" cy="204619"/>
          </a:xfrm>
          <a:prstGeom prst="rect">
            <a:avLst/>
          </a:prstGeom>
        </p:spPr>
      </p:pic>
      <p:pic>
        <p:nvPicPr>
          <p:cNvPr id="9" name="Picture 8">
            <a:extLst>
              <a:ext uri="{FF2B5EF4-FFF2-40B4-BE49-F238E27FC236}">
                <a16:creationId xmlns:a16="http://schemas.microsoft.com/office/drawing/2014/main" id="{53E94D16-D9C6-A95A-C3DE-40E3AA13FABB}"/>
              </a:ext>
            </a:extLst>
          </p:cNvPr>
          <p:cNvPicPr>
            <a:picLocks noChangeAspect="1"/>
          </p:cNvPicPr>
          <p:nvPr/>
        </p:nvPicPr>
        <p:blipFill>
          <a:blip r:embed="rId5"/>
          <a:stretch>
            <a:fillRect/>
          </a:stretch>
        </p:blipFill>
        <p:spPr>
          <a:xfrm>
            <a:off x="7529620" y="3600424"/>
            <a:ext cx="926672" cy="304826"/>
          </a:xfrm>
          <a:prstGeom prst="rect">
            <a:avLst/>
          </a:prstGeom>
        </p:spPr>
      </p:pic>
    </p:spTree>
    <p:extLst>
      <p:ext uri="{BB962C8B-B14F-4D97-AF65-F5344CB8AC3E}">
        <p14:creationId xmlns:p14="http://schemas.microsoft.com/office/powerpoint/2010/main" val="2736276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3" name="Google Shape;743;p52"/>
          <p:cNvSpPr txBox="1">
            <a:spLocks noGrp="1"/>
          </p:cNvSpPr>
          <p:nvPr>
            <p:ph type="title"/>
          </p:nvPr>
        </p:nvSpPr>
        <p:spPr>
          <a:xfrm>
            <a:off x="774806" y="2045705"/>
            <a:ext cx="7957396" cy="1328254"/>
          </a:xfrm>
          <a:prstGeom prst="rect">
            <a:avLst/>
          </a:prstGeom>
        </p:spPr>
        <p:txBody>
          <a:bodyPr spcFirstLastPara="1" wrap="square" lIns="91425" tIns="91425" rIns="91425" bIns="91425" anchor="t" anchorCtr="0">
            <a:noAutofit/>
          </a:bodyPr>
          <a:lstStyle/>
          <a:p>
            <a:pPr algn="ctr"/>
            <a:r>
              <a:rPr lang="vi-VN" sz="2400" b="1" kern="0" spc="-40" dirty="0">
                <a:solidFill>
                  <a:srgbClr val="000000"/>
                </a:solidFill>
                <a:effectLst/>
                <a:latin typeface="Times New Roman" panose="02020603050405020304" pitchFamily="18" charset="0"/>
                <a:ea typeface="等线 Light" panose="02010600030101010101" pitchFamily="2" charset="-122"/>
                <a:cs typeface="Times New Roman" panose="02020603050405020304" pitchFamily="18" charset="0"/>
              </a:rPr>
              <a:t>CHỦ TRƯƠNG VÀ SỰ CHỈ ĐẠO CỦA ĐẢNG CỘNG SẢNVIỆT NAM VỀ BẢO VỆ</a:t>
            </a:r>
            <a:r>
              <a:rPr lang="vi-VN" sz="2400" b="1" kern="0" dirty="0">
                <a:solidFill>
                  <a:srgbClr val="000000"/>
                </a:solidFill>
                <a:effectLst/>
                <a:latin typeface="Times New Roman" panose="02020603050405020304" pitchFamily="18" charset="0"/>
                <a:ea typeface="等线 Light" panose="02010600030101010101" pitchFamily="2" charset="-122"/>
                <a:cs typeface="Times New Roman" panose="02020603050405020304" pitchFamily="18" charset="0"/>
              </a:rPr>
              <a:t> CHỦ QUYỀN BIỂN ĐẢO TỔ QUỐC TỪ NĂM 2016 ĐẾN NĂM 2021</a:t>
            </a:r>
            <a:br>
              <a:rPr lang="vi-VN" sz="1800" b="1" dirty="0">
                <a:solidFill>
                  <a:srgbClr val="2F5496"/>
                </a:solidFill>
                <a:effectLst/>
                <a:latin typeface="Calibri Light" panose="020F0302020204030204" pitchFamily="34" charset="0"/>
                <a:ea typeface="等线 Light" panose="02010600030101010101" pitchFamily="2" charset="-122"/>
                <a:cs typeface="Times New Roman" panose="02020603050405020304" pitchFamily="18" charset="0"/>
              </a:rPr>
            </a:br>
            <a:endParaRPr sz="3200" b="1" dirty="0">
              <a:latin typeface="+mj-lt"/>
            </a:endParaRPr>
          </a:p>
        </p:txBody>
      </p:sp>
      <p:sp>
        <p:nvSpPr>
          <p:cNvPr id="744" name="Google Shape;744;p52"/>
          <p:cNvSpPr txBox="1">
            <a:spLocks noGrp="1"/>
          </p:cNvSpPr>
          <p:nvPr>
            <p:ph type="title" idx="2"/>
          </p:nvPr>
        </p:nvSpPr>
        <p:spPr>
          <a:xfrm>
            <a:off x="3284124" y="1220095"/>
            <a:ext cx="2910487" cy="84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sz="4000" b="1" dirty="0">
                <a:latin typeface="Times New Roman" panose="02020603050405020304" pitchFamily="18" charset="0"/>
                <a:cs typeface="Times New Roman" panose="02020603050405020304" pitchFamily="18" charset="0"/>
              </a:rPr>
              <a:t>CHƯƠNG 1</a:t>
            </a:r>
            <a:endParaRPr sz="4000" b="1" dirty="0">
              <a:latin typeface="Times New Roman" panose="02020603050405020304" pitchFamily="18" charset="0"/>
              <a:cs typeface="Times New Roman" panose="02020603050405020304" pitchFamily="18" charset="0"/>
            </a:endParaRPr>
          </a:p>
        </p:txBody>
      </p:sp>
      <p:grpSp>
        <p:nvGrpSpPr>
          <p:cNvPr id="746" name="Google Shape;746;p52"/>
          <p:cNvGrpSpPr/>
          <p:nvPr/>
        </p:nvGrpSpPr>
        <p:grpSpPr>
          <a:xfrm>
            <a:off x="4249001" y="4155700"/>
            <a:ext cx="691330" cy="342074"/>
            <a:chOff x="257175" y="5362550"/>
            <a:chExt cx="2838775" cy="1166250"/>
          </a:xfrm>
        </p:grpSpPr>
        <p:sp>
          <p:nvSpPr>
            <p:cNvPr id="747" name="Google Shape;747;p52"/>
            <p:cNvSpPr/>
            <p:nvPr/>
          </p:nvSpPr>
          <p:spPr>
            <a:xfrm>
              <a:off x="257175" y="5362550"/>
              <a:ext cx="2838775" cy="1166250"/>
            </a:xfrm>
            <a:custGeom>
              <a:avLst/>
              <a:gdLst/>
              <a:ahLst/>
              <a:cxnLst/>
              <a:rect l="l" t="t" r="r" b="b"/>
              <a:pathLst>
                <a:path w="113551" h="46650" extrusionOk="0">
                  <a:moveTo>
                    <a:pt x="78879" y="1589"/>
                  </a:moveTo>
                  <a:cubicBezTo>
                    <a:pt x="80387" y="1589"/>
                    <a:pt x="81898" y="1673"/>
                    <a:pt x="83410" y="1809"/>
                  </a:cubicBezTo>
                  <a:cubicBezTo>
                    <a:pt x="86790" y="2132"/>
                    <a:pt x="89990" y="3248"/>
                    <a:pt x="93155" y="4434"/>
                  </a:cubicBezTo>
                  <a:cubicBezTo>
                    <a:pt x="94128" y="4793"/>
                    <a:pt x="95063" y="5262"/>
                    <a:pt x="95854" y="5944"/>
                  </a:cubicBezTo>
                  <a:cubicBezTo>
                    <a:pt x="98444" y="8068"/>
                    <a:pt x="99955" y="10801"/>
                    <a:pt x="100493" y="14073"/>
                  </a:cubicBezTo>
                  <a:cubicBezTo>
                    <a:pt x="100852" y="16375"/>
                    <a:pt x="101105" y="18714"/>
                    <a:pt x="101393" y="21016"/>
                  </a:cubicBezTo>
                  <a:cubicBezTo>
                    <a:pt x="101644" y="22777"/>
                    <a:pt x="101825" y="24541"/>
                    <a:pt x="101859" y="26302"/>
                  </a:cubicBezTo>
                  <a:cubicBezTo>
                    <a:pt x="101859" y="26699"/>
                    <a:pt x="101969" y="27130"/>
                    <a:pt x="101753" y="27525"/>
                  </a:cubicBezTo>
                  <a:cubicBezTo>
                    <a:pt x="100026" y="28316"/>
                    <a:pt x="99629" y="29035"/>
                    <a:pt x="99989" y="30583"/>
                  </a:cubicBezTo>
                  <a:cubicBezTo>
                    <a:pt x="100205" y="31481"/>
                    <a:pt x="100602" y="31806"/>
                    <a:pt x="101393" y="31806"/>
                  </a:cubicBezTo>
                  <a:cubicBezTo>
                    <a:pt x="102328" y="31806"/>
                    <a:pt x="102795" y="31446"/>
                    <a:pt x="103010" y="30511"/>
                  </a:cubicBezTo>
                  <a:cubicBezTo>
                    <a:pt x="103082" y="30152"/>
                    <a:pt x="102976" y="29754"/>
                    <a:pt x="103335" y="29432"/>
                  </a:cubicBezTo>
                  <a:cubicBezTo>
                    <a:pt x="104486" y="29792"/>
                    <a:pt x="105709" y="30114"/>
                    <a:pt x="106429" y="31193"/>
                  </a:cubicBezTo>
                  <a:cubicBezTo>
                    <a:pt x="108155" y="33711"/>
                    <a:pt x="109090" y="36444"/>
                    <a:pt x="108405" y="39538"/>
                  </a:cubicBezTo>
                  <a:cubicBezTo>
                    <a:pt x="108299" y="40007"/>
                    <a:pt x="108227" y="40473"/>
                    <a:pt x="108118" y="40942"/>
                  </a:cubicBezTo>
                  <a:cubicBezTo>
                    <a:pt x="108011" y="41408"/>
                    <a:pt x="108155" y="41768"/>
                    <a:pt x="108549" y="41911"/>
                  </a:cubicBezTo>
                  <a:cubicBezTo>
                    <a:pt x="109234" y="42199"/>
                    <a:pt x="109772" y="42703"/>
                    <a:pt x="110457" y="42956"/>
                  </a:cubicBezTo>
                  <a:cubicBezTo>
                    <a:pt x="110995" y="43100"/>
                    <a:pt x="111499" y="43388"/>
                    <a:pt x="111752" y="43926"/>
                  </a:cubicBezTo>
                  <a:cubicBezTo>
                    <a:pt x="111499" y="44285"/>
                    <a:pt x="111104" y="44323"/>
                    <a:pt x="110779" y="44323"/>
                  </a:cubicBezTo>
                  <a:cubicBezTo>
                    <a:pt x="110332" y="44375"/>
                    <a:pt x="109864" y="44408"/>
                    <a:pt x="109404" y="44408"/>
                  </a:cubicBezTo>
                  <a:cubicBezTo>
                    <a:pt x="109238" y="44408"/>
                    <a:pt x="109072" y="44404"/>
                    <a:pt x="108909" y="44395"/>
                  </a:cubicBezTo>
                  <a:cubicBezTo>
                    <a:pt x="106391" y="44141"/>
                    <a:pt x="103839" y="44251"/>
                    <a:pt x="101321" y="44179"/>
                  </a:cubicBezTo>
                  <a:cubicBezTo>
                    <a:pt x="99057" y="44100"/>
                    <a:pt x="96795" y="43965"/>
                    <a:pt x="94532" y="43965"/>
                  </a:cubicBezTo>
                  <a:cubicBezTo>
                    <a:pt x="93666" y="43965"/>
                    <a:pt x="92799" y="43985"/>
                    <a:pt x="91932" y="44035"/>
                  </a:cubicBezTo>
                  <a:cubicBezTo>
                    <a:pt x="91789" y="44035"/>
                    <a:pt x="91682" y="44035"/>
                    <a:pt x="91538" y="43998"/>
                  </a:cubicBezTo>
                  <a:cubicBezTo>
                    <a:pt x="89092" y="43891"/>
                    <a:pt x="86681" y="43675"/>
                    <a:pt x="84235" y="43675"/>
                  </a:cubicBezTo>
                  <a:cubicBezTo>
                    <a:pt x="78840" y="43638"/>
                    <a:pt x="73517" y="42956"/>
                    <a:pt x="68122" y="42740"/>
                  </a:cubicBezTo>
                  <a:cubicBezTo>
                    <a:pt x="65426" y="42631"/>
                    <a:pt x="62764" y="42237"/>
                    <a:pt x="60031" y="42237"/>
                  </a:cubicBezTo>
                  <a:cubicBezTo>
                    <a:pt x="59533" y="42230"/>
                    <a:pt x="59035" y="42227"/>
                    <a:pt x="58538" y="42227"/>
                  </a:cubicBezTo>
                  <a:cubicBezTo>
                    <a:pt x="56049" y="42227"/>
                    <a:pt x="53562" y="42307"/>
                    <a:pt x="51074" y="42487"/>
                  </a:cubicBezTo>
                  <a:cubicBezTo>
                    <a:pt x="48162" y="42668"/>
                    <a:pt x="45284" y="43100"/>
                    <a:pt x="42369" y="43459"/>
                  </a:cubicBezTo>
                  <a:cubicBezTo>
                    <a:pt x="38091" y="43963"/>
                    <a:pt x="33809" y="44213"/>
                    <a:pt x="29493" y="44395"/>
                  </a:cubicBezTo>
                  <a:cubicBezTo>
                    <a:pt x="22012" y="44754"/>
                    <a:pt x="14496" y="44754"/>
                    <a:pt x="7015" y="45148"/>
                  </a:cubicBezTo>
                  <a:cubicBezTo>
                    <a:pt x="6546" y="45186"/>
                    <a:pt x="6114" y="45186"/>
                    <a:pt x="5648" y="45220"/>
                  </a:cubicBezTo>
                  <a:cubicBezTo>
                    <a:pt x="6080" y="44933"/>
                    <a:pt x="6546" y="44826"/>
                    <a:pt x="6871" y="44429"/>
                  </a:cubicBezTo>
                  <a:cubicBezTo>
                    <a:pt x="7591" y="43638"/>
                    <a:pt x="8416" y="42884"/>
                    <a:pt x="8957" y="41983"/>
                  </a:cubicBezTo>
                  <a:cubicBezTo>
                    <a:pt x="10036" y="40257"/>
                    <a:pt x="11510" y="39287"/>
                    <a:pt x="13417" y="38818"/>
                  </a:cubicBezTo>
                  <a:cubicBezTo>
                    <a:pt x="14568" y="38496"/>
                    <a:pt x="15682" y="38136"/>
                    <a:pt x="16798" y="37777"/>
                  </a:cubicBezTo>
                  <a:cubicBezTo>
                    <a:pt x="17518" y="37523"/>
                    <a:pt x="18199" y="37417"/>
                    <a:pt x="18956" y="37417"/>
                  </a:cubicBezTo>
                  <a:cubicBezTo>
                    <a:pt x="20467" y="37417"/>
                    <a:pt x="21906" y="37849"/>
                    <a:pt x="23307" y="38315"/>
                  </a:cubicBezTo>
                  <a:cubicBezTo>
                    <a:pt x="23666" y="38424"/>
                    <a:pt x="23920" y="38674"/>
                    <a:pt x="24135" y="38928"/>
                  </a:cubicBezTo>
                  <a:cubicBezTo>
                    <a:pt x="24425" y="39233"/>
                    <a:pt x="24715" y="39387"/>
                    <a:pt x="24985" y="39387"/>
                  </a:cubicBezTo>
                  <a:cubicBezTo>
                    <a:pt x="25319" y="39387"/>
                    <a:pt x="25623" y="39151"/>
                    <a:pt x="25862" y="38674"/>
                  </a:cubicBezTo>
                  <a:cubicBezTo>
                    <a:pt x="26688" y="36985"/>
                    <a:pt x="28020" y="35725"/>
                    <a:pt x="29674" y="34827"/>
                  </a:cubicBezTo>
                  <a:cubicBezTo>
                    <a:pt x="30581" y="34321"/>
                    <a:pt x="31476" y="33988"/>
                    <a:pt x="32394" y="33988"/>
                  </a:cubicBezTo>
                  <a:cubicBezTo>
                    <a:pt x="33042" y="33988"/>
                    <a:pt x="33701" y="34153"/>
                    <a:pt x="34385" y="34540"/>
                  </a:cubicBezTo>
                  <a:cubicBezTo>
                    <a:pt x="34528" y="34635"/>
                    <a:pt x="34679" y="34681"/>
                    <a:pt x="34827" y="34681"/>
                  </a:cubicBezTo>
                  <a:cubicBezTo>
                    <a:pt x="35014" y="34681"/>
                    <a:pt x="35197" y="34607"/>
                    <a:pt x="35357" y="34468"/>
                  </a:cubicBezTo>
                  <a:cubicBezTo>
                    <a:pt x="35645" y="34214"/>
                    <a:pt x="35680" y="33855"/>
                    <a:pt x="35573" y="33495"/>
                  </a:cubicBezTo>
                  <a:cubicBezTo>
                    <a:pt x="35501" y="33317"/>
                    <a:pt x="35392" y="33135"/>
                    <a:pt x="35285" y="32957"/>
                  </a:cubicBezTo>
                  <a:cubicBezTo>
                    <a:pt x="34854" y="32344"/>
                    <a:pt x="34638" y="31662"/>
                    <a:pt x="34529" y="30905"/>
                  </a:cubicBezTo>
                  <a:cubicBezTo>
                    <a:pt x="34422" y="29683"/>
                    <a:pt x="34350" y="28425"/>
                    <a:pt x="34529" y="27165"/>
                  </a:cubicBezTo>
                  <a:cubicBezTo>
                    <a:pt x="34638" y="26051"/>
                    <a:pt x="34926" y="24935"/>
                    <a:pt x="35501" y="23893"/>
                  </a:cubicBezTo>
                  <a:cubicBezTo>
                    <a:pt x="35789" y="23424"/>
                    <a:pt x="36077" y="22958"/>
                    <a:pt x="36687" y="22814"/>
                  </a:cubicBezTo>
                  <a:cubicBezTo>
                    <a:pt x="37012" y="22886"/>
                    <a:pt x="37228" y="23137"/>
                    <a:pt x="37478" y="23318"/>
                  </a:cubicBezTo>
                  <a:cubicBezTo>
                    <a:pt x="38073" y="23715"/>
                    <a:pt x="38729" y="23897"/>
                    <a:pt x="39446" y="23897"/>
                  </a:cubicBezTo>
                  <a:cubicBezTo>
                    <a:pt x="39509" y="23897"/>
                    <a:pt x="39572" y="23896"/>
                    <a:pt x="39636" y="23893"/>
                  </a:cubicBezTo>
                  <a:cubicBezTo>
                    <a:pt x="40571" y="23856"/>
                    <a:pt x="41003" y="23318"/>
                    <a:pt x="41003" y="22417"/>
                  </a:cubicBezTo>
                  <a:cubicBezTo>
                    <a:pt x="40939" y="21213"/>
                    <a:pt x="39927" y="20318"/>
                    <a:pt x="38681" y="20318"/>
                  </a:cubicBezTo>
                  <a:cubicBezTo>
                    <a:pt x="38512" y="20318"/>
                    <a:pt x="38338" y="20334"/>
                    <a:pt x="38163" y="20368"/>
                  </a:cubicBezTo>
                  <a:cubicBezTo>
                    <a:pt x="37878" y="20399"/>
                    <a:pt x="37621" y="20597"/>
                    <a:pt x="37297" y="20597"/>
                  </a:cubicBezTo>
                  <a:cubicBezTo>
                    <a:pt x="37251" y="20597"/>
                    <a:pt x="37204" y="20593"/>
                    <a:pt x="37156" y="20584"/>
                  </a:cubicBezTo>
                  <a:cubicBezTo>
                    <a:pt x="36902" y="19577"/>
                    <a:pt x="37118" y="18677"/>
                    <a:pt x="37838" y="17885"/>
                  </a:cubicBezTo>
                  <a:cubicBezTo>
                    <a:pt x="38307" y="17382"/>
                    <a:pt x="38845" y="16950"/>
                    <a:pt x="39386" y="16484"/>
                  </a:cubicBezTo>
                  <a:cubicBezTo>
                    <a:pt x="40644" y="15380"/>
                    <a:pt x="42012" y="14939"/>
                    <a:pt x="43447" y="14939"/>
                  </a:cubicBezTo>
                  <a:cubicBezTo>
                    <a:pt x="44348" y="14939"/>
                    <a:pt x="45276" y="15113"/>
                    <a:pt x="46219" y="15405"/>
                  </a:cubicBezTo>
                  <a:cubicBezTo>
                    <a:pt x="46473" y="15477"/>
                    <a:pt x="46694" y="15516"/>
                    <a:pt x="46883" y="15516"/>
                  </a:cubicBezTo>
                  <a:cubicBezTo>
                    <a:pt x="47446" y="15516"/>
                    <a:pt x="47721" y="15178"/>
                    <a:pt x="47693" y="14398"/>
                  </a:cubicBezTo>
                  <a:cubicBezTo>
                    <a:pt x="47621" y="12418"/>
                    <a:pt x="48556" y="11017"/>
                    <a:pt x="50138" y="9866"/>
                  </a:cubicBezTo>
                  <a:cubicBezTo>
                    <a:pt x="53565" y="7392"/>
                    <a:pt x="57361" y="6523"/>
                    <a:pt x="61384" y="6523"/>
                  </a:cubicBezTo>
                  <a:cubicBezTo>
                    <a:pt x="62218" y="6523"/>
                    <a:pt x="63063" y="6561"/>
                    <a:pt x="63915" y="6629"/>
                  </a:cubicBezTo>
                  <a:cubicBezTo>
                    <a:pt x="63997" y="6634"/>
                    <a:pt x="64076" y="6636"/>
                    <a:pt x="64151" y="6636"/>
                  </a:cubicBezTo>
                  <a:cubicBezTo>
                    <a:pt x="64633" y="6636"/>
                    <a:pt x="64980" y="6524"/>
                    <a:pt x="65354" y="6088"/>
                  </a:cubicBezTo>
                  <a:cubicBezTo>
                    <a:pt x="66971" y="4183"/>
                    <a:pt x="69095" y="2995"/>
                    <a:pt x="71503" y="2419"/>
                  </a:cubicBezTo>
                  <a:cubicBezTo>
                    <a:pt x="73940" y="1817"/>
                    <a:pt x="76404" y="1589"/>
                    <a:pt x="78879" y="1589"/>
                  </a:cubicBezTo>
                  <a:close/>
                  <a:moveTo>
                    <a:pt x="79036" y="0"/>
                  </a:moveTo>
                  <a:cubicBezTo>
                    <a:pt x="76553" y="0"/>
                    <a:pt x="74075" y="209"/>
                    <a:pt x="71612" y="730"/>
                  </a:cubicBezTo>
                  <a:cubicBezTo>
                    <a:pt x="69598" y="1162"/>
                    <a:pt x="67762" y="2060"/>
                    <a:pt x="66108" y="3320"/>
                  </a:cubicBezTo>
                  <a:cubicBezTo>
                    <a:pt x="65354" y="3858"/>
                    <a:pt x="64669" y="4543"/>
                    <a:pt x="64203" y="5406"/>
                  </a:cubicBezTo>
                  <a:cubicBezTo>
                    <a:pt x="62709" y="5303"/>
                    <a:pt x="61233" y="5218"/>
                    <a:pt x="59750" y="5218"/>
                  </a:cubicBezTo>
                  <a:cubicBezTo>
                    <a:pt x="59161" y="5218"/>
                    <a:pt x="58572" y="5231"/>
                    <a:pt x="57979" y="5262"/>
                  </a:cubicBezTo>
                  <a:cubicBezTo>
                    <a:pt x="57044" y="5297"/>
                    <a:pt x="56109" y="5478"/>
                    <a:pt x="55246" y="5766"/>
                  </a:cubicBezTo>
                  <a:cubicBezTo>
                    <a:pt x="53088" y="6485"/>
                    <a:pt x="51074" y="7527"/>
                    <a:pt x="49169" y="8750"/>
                  </a:cubicBezTo>
                  <a:cubicBezTo>
                    <a:pt x="47549" y="9794"/>
                    <a:pt x="46579" y="11305"/>
                    <a:pt x="46219" y="13210"/>
                  </a:cubicBezTo>
                  <a:cubicBezTo>
                    <a:pt x="46182" y="13353"/>
                    <a:pt x="46147" y="13463"/>
                    <a:pt x="46110" y="13641"/>
                  </a:cubicBezTo>
                  <a:cubicBezTo>
                    <a:pt x="45252" y="13512"/>
                    <a:pt x="44392" y="13419"/>
                    <a:pt x="43533" y="13419"/>
                  </a:cubicBezTo>
                  <a:cubicBezTo>
                    <a:pt x="43206" y="13419"/>
                    <a:pt x="42878" y="13433"/>
                    <a:pt x="42551" y="13463"/>
                  </a:cubicBezTo>
                  <a:cubicBezTo>
                    <a:pt x="41903" y="13497"/>
                    <a:pt x="41256" y="13607"/>
                    <a:pt x="40643" y="13894"/>
                  </a:cubicBezTo>
                  <a:cubicBezTo>
                    <a:pt x="38882" y="14720"/>
                    <a:pt x="37443" y="15943"/>
                    <a:pt x="36255" y="17491"/>
                  </a:cubicBezTo>
                  <a:cubicBezTo>
                    <a:pt x="35501" y="18389"/>
                    <a:pt x="35464" y="19540"/>
                    <a:pt x="35573" y="20656"/>
                  </a:cubicBezTo>
                  <a:cubicBezTo>
                    <a:pt x="35573" y="20907"/>
                    <a:pt x="35645" y="21122"/>
                    <a:pt x="35717" y="21410"/>
                  </a:cubicBezTo>
                  <a:cubicBezTo>
                    <a:pt x="33271" y="23390"/>
                    <a:pt x="32802" y="26051"/>
                    <a:pt x="32730" y="28857"/>
                  </a:cubicBezTo>
                  <a:cubicBezTo>
                    <a:pt x="32696" y="29970"/>
                    <a:pt x="32768" y="31087"/>
                    <a:pt x="33055" y="32310"/>
                  </a:cubicBezTo>
                  <a:cubicBezTo>
                    <a:pt x="31867" y="32344"/>
                    <a:pt x="30682" y="32310"/>
                    <a:pt x="29674" y="32885"/>
                  </a:cubicBezTo>
                  <a:cubicBezTo>
                    <a:pt x="28702" y="33423"/>
                    <a:pt x="27695" y="33927"/>
                    <a:pt x="26869" y="34683"/>
                  </a:cubicBezTo>
                  <a:cubicBezTo>
                    <a:pt x="26006" y="35437"/>
                    <a:pt x="25321" y="36338"/>
                    <a:pt x="24602" y="37273"/>
                  </a:cubicBezTo>
                  <a:cubicBezTo>
                    <a:pt x="23632" y="36876"/>
                    <a:pt x="22697" y="36554"/>
                    <a:pt x="21724" y="36266"/>
                  </a:cubicBezTo>
                  <a:cubicBezTo>
                    <a:pt x="20802" y="35998"/>
                    <a:pt x="19880" y="35854"/>
                    <a:pt x="18958" y="35854"/>
                  </a:cubicBezTo>
                  <a:cubicBezTo>
                    <a:pt x="17902" y="35854"/>
                    <a:pt x="16846" y="36042"/>
                    <a:pt x="15791" y="36444"/>
                  </a:cubicBezTo>
                  <a:cubicBezTo>
                    <a:pt x="14747" y="36804"/>
                    <a:pt x="13668" y="37092"/>
                    <a:pt x="12626" y="37417"/>
                  </a:cubicBezTo>
                  <a:cubicBezTo>
                    <a:pt x="10540" y="37992"/>
                    <a:pt x="8848" y="39143"/>
                    <a:pt x="7697" y="41014"/>
                  </a:cubicBezTo>
                  <a:cubicBezTo>
                    <a:pt x="7231" y="41839"/>
                    <a:pt x="6402" y="42380"/>
                    <a:pt x="5864" y="43134"/>
                  </a:cubicBezTo>
                  <a:cubicBezTo>
                    <a:pt x="5720" y="43316"/>
                    <a:pt x="5539" y="43350"/>
                    <a:pt x="5323" y="43388"/>
                  </a:cubicBezTo>
                  <a:cubicBezTo>
                    <a:pt x="4172" y="43603"/>
                    <a:pt x="3021" y="43854"/>
                    <a:pt x="1870" y="44107"/>
                  </a:cubicBezTo>
                  <a:cubicBezTo>
                    <a:pt x="1439" y="44213"/>
                    <a:pt x="1044" y="44323"/>
                    <a:pt x="647" y="44467"/>
                  </a:cubicBezTo>
                  <a:cubicBezTo>
                    <a:pt x="288" y="44610"/>
                    <a:pt x="37" y="44898"/>
                    <a:pt x="0" y="45330"/>
                  </a:cubicBezTo>
                  <a:cubicBezTo>
                    <a:pt x="0" y="45796"/>
                    <a:pt x="216" y="46156"/>
                    <a:pt x="613" y="46337"/>
                  </a:cubicBezTo>
                  <a:cubicBezTo>
                    <a:pt x="829" y="46443"/>
                    <a:pt x="1079" y="46553"/>
                    <a:pt x="1295" y="46553"/>
                  </a:cubicBezTo>
                  <a:cubicBezTo>
                    <a:pt x="2271" y="46576"/>
                    <a:pt x="3232" y="46650"/>
                    <a:pt x="4199" y="46650"/>
                  </a:cubicBezTo>
                  <a:cubicBezTo>
                    <a:pt x="4656" y="46650"/>
                    <a:pt x="5114" y="46633"/>
                    <a:pt x="5576" y="46587"/>
                  </a:cubicBezTo>
                  <a:cubicBezTo>
                    <a:pt x="8488" y="46265"/>
                    <a:pt x="11475" y="46227"/>
                    <a:pt x="14424" y="46121"/>
                  </a:cubicBezTo>
                  <a:cubicBezTo>
                    <a:pt x="14507" y="46100"/>
                    <a:pt x="14613" y="46079"/>
                    <a:pt x="14716" y="46079"/>
                  </a:cubicBezTo>
                  <a:cubicBezTo>
                    <a:pt x="14792" y="46079"/>
                    <a:pt x="14867" y="46090"/>
                    <a:pt x="14928" y="46121"/>
                  </a:cubicBezTo>
                  <a:cubicBezTo>
                    <a:pt x="15302" y="46349"/>
                    <a:pt x="15685" y="46415"/>
                    <a:pt x="16068" y="46415"/>
                  </a:cubicBezTo>
                  <a:cubicBezTo>
                    <a:pt x="16530" y="46415"/>
                    <a:pt x="16993" y="46320"/>
                    <a:pt x="17446" y="46299"/>
                  </a:cubicBezTo>
                  <a:cubicBezTo>
                    <a:pt x="23379" y="46121"/>
                    <a:pt x="29277" y="45977"/>
                    <a:pt x="35176" y="45580"/>
                  </a:cubicBezTo>
                  <a:cubicBezTo>
                    <a:pt x="39098" y="45330"/>
                    <a:pt x="42982" y="44898"/>
                    <a:pt x="46867" y="44395"/>
                  </a:cubicBezTo>
                  <a:cubicBezTo>
                    <a:pt x="50185" y="43987"/>
                    <a:pt x="53526" y="43696"/>
                    <a:pt x="56872" y="43696"/>
                  </a:cubicBezTo>
                  <a:cubicBezTo>
                    <a:pt x="57661" y="43696"/>
                    <a:pt x="58450" y="43713"/>
                    <a:pt x="59240" y="43747"/>
                  </a:cubicBezTo>
                  <a:cubicBezTo>
                    <a:pt x="59587" y="43759"/>
                    <a:pt x="59934" y="43763"/>
                    <a:pt x="60282" y="43763"/>
                  </a:cubicBezTo>
                  <a:cubicBezTo>
                    <a:pt x="60977" y="43763"/>
                    <a:pt x="61673" y="43747"/>
                    <a:pt x="62367" y="43747"/>
                  </a:cubicBezTo>
                  <a:cubicBezTo>
                    <a:pt x="63771" y="43747"/>
                    <a:pt x="65210" y="43926"/>
                    <a:pt x="66611" y="44107"/>
                  </a:cubicBezTo>
                  <a:cubicBezTo>
                    <a:pt x="68591" y="44357"/>
                    <a:pt x="70568" y="44285"/>
                    <a:pt x="72547" y="44467"/>
                  </a:cubicBezTo>
                  <a:cubicBezTo>
                    <a:pt x="75425" y="44682"/>
                    <a:pt x="78337" y="45005"/>
                    <a:pt x="81252" y="45042"/>
                  </a:cubicBezTo>
                  <a:cubicBezTo>
                    <a:pt x="85196" y="45103"/>
                    <a:pt x="89090" y="45522"/>
                    <a:pt x="93018" y="45522"/>
                  </a:cubicBezTo>
                  <a:cubicBezTo>
                    <a:pt x="93746" y="45522"/>
                    <a:pt x="94476" y="45507"/>
                    <a:pt x="95207" y="45474"/>
                  </a:cubicBezTo>
                  <a:cubicBezTo>
                    <a:pt x="95587" y="45452"/>
                    <a:pt x="95967" y="45443"/>
                    <a:pt x="96348" y="45443"/>
                  </a:cubicBezTo>
                  <a:cubicBezTo>
                    <a:pt x="97910" y="45443"/>
                    <a:pt x="99472" y="45594"/>
                    <a:pt x="101034" y="45652"/>
                  </a:cubicBezTo>
                  <a:lnTo>
                    <a:pt x="107076" y="45761"/>
                  </a:lnTo>
                  <a:cubicBezTo>
                    <a:pt x="107979" y="45787"/>
                    <a:pt x="108861" y="45872"/>
                    <a:pt x="109753" y="45872"/>
                  </a:cubicBezTo>
                  <a:cubicBezTo>
                    <a:pt x="110069" y="45872"/>
                    <a:pt x="110387" y="45861"/>
                    <a:pt x="110707" y="45833"/>
                  </a:cubicBezTo>
                  <a:cubicBezTo>
                    <a:pt x="111248" y="45761"/>
                    <a:pt x="111752" y="45689"/>
                    <a:pt x="112218" y="45474"/>
                  </a:cubicBezTo>
                  <a:cubicBezTo>
                    <a:pt x="113369" y="44898"/>
                    <a:pt x="113550" y="43566"/>
                    <a:pt x="112615" y="42703"/>
                  </a:cubicBezTo>
                  <a:cubicBezTo>
                    <a:pt x="112074" y="42237"/>
                    <a:pt x="111427" y="41949"/>
                    <a:pt x="110779" y="41733"/>
                  </a:cubicBezTo>
                  <a:cubicBezTo>
                    <a:pt x="109953" y="41480"/>
                    <a:pt x="109700" y="41086"/>
                    <a:pt x="109916" y="40257"/>
                  </a:cubicBezTo>
                  <a:cubicBezTo>
                    <a:pt x="110851" y="37057"/>
                    <a:pt x="109881" y="34180"/>
                    <a:pt x="108371" y="31409"/>
                  </a:cubicBezTo>
                  <a:cubicBezTo>
                    <a:pt x="107614" y="30008"/>
                    <a:pt x="106501" y="29001"/>
                    <a:pt x="104990" y="28460"/>
                  </a:cubicBezTo>
                  <a:cubicBezTo>
                    <a:pt x="104449" y="28281"/>
                    <a:pt x="103911" y="28137"/>
                    <a:pt x="103407" y="27740"/>
                  </a:cubicBezTo>
                  <a:cubicBezTo>
                    <a:pt x="103586" y="25836"/>
                    <a:pt x="103370" y="23928"/>
                    <a:pt x="103082" y="21986"/>
                  </a:cubicBezTo>
                  <a:cubicBezTo>
                    <a:pt x="102616" y="18786"/>
                    <a:pt x="102507" y="15477"/>
                    <a:pt x="101681" y="12312"/>
                  </a:cubicBezTo>
                  <a:cubicBezTo>
                    <a:pt x="100421" y="7671"/>
                    <a:pt x="97615" y="4327"/>
                    <a:pt x="92977" y="2673"/>
                  </a:cubicBezTo>
                  <a:cubicBezTo>
                    <a:pt x="89702" y="1484"/>
                    <a:pt x="86431" y="405"/>
                    <a:pt x="82906" y="155"/>
                  </a:cubicBezTo>
                  <a:cubicBezTo>
                    <a:pt x="81615" y="57"/>
                    <a:pt x="80325" y="0"/>
                    <a:pt x="790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52"/>
            <p:cNvSpPr/>
            <p:nvPr/>
          </p:nvSpPr>
          <p:spPr>
            <a:xfrm>
              <a:off x="1807350" y="5607275"/>
              <a:ext cx="53025" cy="49600"/>
            </a:xfrm>
            <a:custGeom>
              <a:avLst/>
              <a:gdLst/>
              <a:ahLst/>
              <a:cxnLst/>
              <a:rect l="l" t="t" r="r" b="b"/>
              <a:pathLst>
                <a:path w="2121" h="1984" extrusionOk="0">
                  <a:moveTo>
                    <a:pt x="1480" y="1"/>
                  </a:moveTo>
                  <a:cubicBezTo>
                    <a:pt x="927" y="1"/>
                    <a:pt x="1" y="784"/>
                    <a:pt x="1" y="1372"/>
                  </a:cubicBezTo>
                  <a:cubicBezTo>
                    <a:pt x="38" y="1732"/>
                    <a:pt x="254" y="1947"/>
                    <a:pt x="648" y="1982"/>
                  </a:cubicBezTo>
                  <a:cubicBezTo>
                    <a:pt x="663" y="1983"/>
                    <a:pt x="677" y="1983"/>
                    <a:pt x="692" y="1983"/>
                  </a:cubicBezTo>
                  <a:cubicBezTo>
                    <a:pt x="1398" y="1983"/>
                    <a:pt x="2120" y="1105"/>
                    <a:pt x="1943" y="437"/>
                  </a:cubicBezTo>
                  <a:cubicBezTo>
                    <a:pt x="1908" y="221"/>
                    <a:pt x="1799" y="40"/>
                    <a:pt x="1549" y="5"/>
                  </a:cubicBezTo>
                  <a:cubicBezTo>
                    <a:pt x="1526" y="2"/>
                    <a:pt x="1503" y="1"/>
                    <a:pt x="14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52"/>
            <p:cNvSpPr/>
            <p:nvPr/>
          </p:nvSpPr>
          <p:spPr>
            <a:xfrm>
              <a:off x="2704725" y="5978700"/>
              <a:ext cx="45000" cy="53125"/>
            </a:xfrm>
            <a:custGeom>
              <a:avLst/>
              <a:gdLst/>
              <a:ahLst/>
              <a:cxnLst/>
              <a:rect l="l" t="t" r="r" b="b"/>
              <a:pathLst>
                <a:path w="1800" h="2125" extrusionOk="0">
                  <a:moveTo>
                    <a:pt x="1157" y="0"/>
                  </a:moveTo>
                  <a:cubicBezTo>
                    <a:pt x="657" y="0"/>
                    <a:pt x="1" y="771"/>
                    <a:pt x="1" y="1368"/>
                  </a:cubicBezTo>
                  <a:cubicBezTo>
                    <a:pt x="38" y="1800"/>
                    <a:pt x="398" y="2125"/>
                    <a:pt x="830" y="2125"/>
                  </a:cubicBezTo>
                  <a:cubicBezTo>
                    <a:pt x="1368" y="2087"/>
                    <a:pt x="1799" y="1440"/>
                    <a:pt x="1765" y="686"/>
                  </a:cubicBezTo>
                  <a:cubicBezTo>
                    <a:pt x="1693" y="398"/>
                    <a:pt x="1655" y="1"/>
                    <a:pt x="1189" y="1"/>
                  </a:cubicBezTo>
                  <a:cubicBezTo>
                    <a:pt x="1179" y="0"/>
                    <a:pt x="1168" y="0"/>
                    <a:pt x="11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52"/>
            <p:cNvSpPr/>
            <p:nvPr/>
          </p:nvSpPr>
          <p:spPr>
            <a:xfrm>
              <a:off x="1732750" y="5626175"/>
              <a:ext cx="46750" cy="41500"/>
            </a:xfrm>
            <a:custGeom>
              <a:avLst/>
              <a:gdLst/>
              <a:ahLst/>
              <a:cxnLst/>
              <a:rect l="l" t="t" r="r" b="b"/>
              <a:pathLst>
                <a:path w="1870" h="1660" extrusionOk="0">
                  <a:moveTo>
                    <a:pt x="1071" y="0"/>
                  </a:moveTo>
                  <a:cubicBezTo>
                    <a:pt x="1050" y="0"/>
                    <a:pt x="1029" y="1"/>
                    <a:pt x="1008" y="3"/>
                  </a:cubicBezTo>
                  <a:cubicBezTo>
                    <a:pt x="467" y="3"/>
                    <a:pt x="1" y="472"/>
                    <a:pt x="1" y="976"/>
                  </a:cubicBezTo>
                  <a:cubicBezTo>
                    <a:pt x="1" y="1370"/>
                    <a:pt x="288" y="1657"/>
                    <a:pt x="720" y="1657"/>
                  </a:cubicBezTo>
                  <a:cubicBezTo>
                    <a:pt x="740" y="1659"/>
                    <a:pt x="761" y="1659"/>
                    <a:pt x="781" y="1659"/>
                  </a:cubicBezTo>
                  <a:cubicBezTo>
                    <a:pt x="1335" y="1659"/>
                    <a:pt x="1870" y="1174"/>
                    <a:pt x="1834" y="688"/>
                  </a:cubicBezTo>
                  <a:cubicBezTo>
                    <a:pt x="1834" y="310"/>
                    <a:pt x="1477" y="0"/>
                    <a:pt x="1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52"/>
            <p:cNvSpPr/>
            <p:nvPr/>
          </p:nvSpPr>
          <p:spPr>
            <a:xfrm>
              <a:off x="1222025" y="6308750"/>
              <a:ext cx="39575" cy="37875"/>
            </a:xfrm>
            <a:custGeom>
              <a:avLst/>
              <a:gdLst/>
              <a:ahLst/>
              <a:cxnLst/>
              <a:rect l="l" t="t" r="r" b="b"/>
              <a:pathLst>
                <a:path w="1583" h="1515" extrusionOk="0">
                  <a:moveTo>
                    <a:pt x="538" y="1"/>
                  </a:moveTo>
                  <a:cubicBezTo>
                    <a:pt x="216" y="35"/>
                    <a:pt x="0" y="216"/>
                    <a:pt x="0" y="576"/>
                  </a:cubicBezTo>
                  <a:cubicBezTo>
                    <a:pt x="0" y="1042"/>
                    <a:pt x="432" y="1511"/>
                    <a:pt x="826" y="1511"/>
                  </a:cubicBezTo>
                  <a:cubicBezTo>
                    <a:pt x="851" y="1513"/>
                    <a:pt x="874" y="1514"/>
                    <a:pt x="898" y="1514"/>
                  </a:cubicBezTo>
                  <a:cubicBezTo>
                    <a:pt x="1253" y="1514"/>
                    <a:pt x="1476" y="1271"/>
                    <a:pt x="1511" y="898"/>
                  </a:cubicBezTo>
                  <a:cubicBezTo>
                    <a:pt x="1583" y="504"/>
                    <a:pt x="1079" y="1"/>
                    <a:pt x="5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52"/>
            <p:cNvSpPr/>
            <p:nvPr/>
          </p:nvSpPr>
          <p:spPr>
            <a:xfrm>
              <a:off x="2673300" y="5965200"/>
              <a:ext cx="35950" cy="32525"/>
            </a:xfrm>
            <a:custGeom>
              <a:avLst/>
              <a:gdLst/>
              <a:ahLst/>
              <a:cxnLst/>
              <a:rect l="l" t="t" r="r" b="b"/>
              <a:pathLst>
                <a:path w="1438" h="1301" extrusionOk="0">
                  <a:moveTo>
                    <a:pt x="836" y="0"/>
                  </a:moveTo>
                  <a:cubicBezTo>
                    <a:pt x="423" y="0"/>
                    <a:pt x="1" y="344"/>
                    <a:pt x="1" y="722"/>
                  </a:cubicBezTo>
                  <a:cubicBezTo>
                    <a:pt x="35" y="1045"/>
                    <a:pt x="251" y="1260"/>
                    <a:pt x="611" y="1298"/>
                  </a:cubicBezTo>
                  <a:cubicBezTo>
                    <a:pt x="627" y="1299"/>
                    <a:pt x="643" y="1300"/>
                    <a:pt x="660" y="1300"/>
                  </a:cubicBezTo>
                  <a:cubicBezTo>
                    <a:pt x="1042" y="1300"/>
                    <a:pt x="1438" y="921"/>
                    <a:pt x="1402" y="507"/>
                  </a:cubicBezTo>
                  <a:cubicBezTo>
                    <a:pt x="1402" y="181"/>
                    <a:pt x="1186" y="3"/>
                    <a:pt x="898" y="3"/>
                  </a:cubicBezTo>
                  <a:cubicBezTo>
                    <a:pt x="877" y="1"/>
                    <a:pt x="857" y="0"/>
                    <a:pt x="8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52"/>
            <p:cNvSpPr/>
            <p:nvPr/>
          </p:nvSpPr>
          <p:spPr>
            <a:xfrm>
              <a:off x="2741650" y="5888575"/>
              <a:ext cx="28775" cy="35825"/>
            </a:xfrm>
            <a:custGeom>
              <a:avLst/>
              <a:gdLst/>
              <a:ahLst/>
              <a:cxnLst/>
              <a:rect l="l" t="t" r="r" b="b"/>
              <a:pathLst>
                <a:path w="1151" h="1433" extrusionOk="0">
                  <a:moveTo>
                    <a:pt x="574" y="1"/>
                  </a:moveTo>
                  <a:cubicBezTo>
                    <a:pt x="550" y="1"/>
                    <a:pt x="527" y="4"/>
                    <a:pt x="504" y="9"/>
                  </a:cubicBezTo>
                  <a:cubicBezTo>
                    <a:pt x="107" y="119"/>
                    <a:pt x="35" y="441"/>
                    <a:pt x="0" y="766"/>
                  </a:cubicBezTo>
                  <a:cubicBezTo>
                    <a:pt x="30" y="1113"/>
                    <a:pt x="312" y="1433"/>
                    <a:pt x="575" y="1433"/>
                  </a:cubicBezTo>
                  <a:cubicBezTo>
                    <a:pt x="611" y="1433"/>
                    <a:pt x="647" y="1426"/>
                    <a:pt x="682" y="1414"/>
                  </a:cubicBezTo>
                  <a:cubicBezTo>
                    <a:pt x="1042" y="1304"/>
                    <a:pt x="1151" y="1017"/>
                    <a:pt x="1151" y="694"/>
                  </a:cubicBezTo>
                  <a:cubicBezTo>
                    <a:pt x="1151" y="363"/>
                    <a:pt x="847" y="1"/>
                    <a:pt x="5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52"/>
            <p:cNvSpPr/>
            <p:nvPr/>
          </p:nvSpPr>
          <p:spPr>
            <a:xfrm>
              <a:off x="398375" y="5402250"/>
              <a:ext cx="2652600" cy="1090825"/>
            </a:xfrm>
            <a:custGeom>
              <a:avLst/>
              <a:gdLst/>
              <a:ahLst/>
              <a:cxnLst/>
              <a:rect l="l" t="t" r="r" b="b"/>
              <a:pathLst>
                <a:path w="106104" h="43633" extrusionOk="0">
                  <a:moveTo>
                    <a:pt x="57839" y="8202"/>
                  </a:moveTo>
                  <a:cubicBezTo>
                    <a:pt x="57862" y="8202"/>
                    <a:pt x="57885" y="8203"/>
                    <a:pt x="57908" y="8206"/>
                  </a:cubicBezTo>
                  <a:cubicBezTo>
                    <a:pt x="58158" y="8241"/>
                    <a:pt x="58267" y="8422"/>
                    <a:pt x="58302" y="8638"/>
                  </a:cubicBezTo>
                  <a:cubicBezTo>
                    <a:pt x="58479" y="9306"/>
                    <a:pt x="57757" y="10184"/>
                    <a:pt x="57051" y="10184"/>
                  </a:cubicBezTo>
                  <a:cubicBezTo>
                    <a:pt x="57036" y="10184"/>
                    <a:pt x="57022" y="10184"/>
                    <a:pt x="57007" y="10183"/>
                  </a:cubicBezTo>
                  <a:cubicBezTo>
                    <a:pt x="56613" y="10148"/>
                    <a:pt x="56397" y="9933"/>
                    <a:pt x="56360" y="9573"/>
                  </a:cubicBezTo>
                  <a:cubicBezTo>
                    <a:pt x="56360" y="8985"/>
                    <a:pt x="57286" y="8202"/>
                    <a:pt x="57839" y="8202"/>
                  </a:cubicBezTo>
                  <a:close/>
                  <a:moveTo>
                    <a:pt x="54446" y="8957"/>
                  </a:moveTo>
                  <a:cubicBezTo>
                    <a:pt x="54852" y="8957"/>
                    <a:pt x="55209" y="9267"/>
                    <a:pt x="55209" y="9645"/>
                  </a:cubicBezTo>
                  <a:cubicBezTo>
                    <a:pt x="55245" y="10131"/>
                    <a:pt x="54710" y="10616"/>
                    <a:pt x="54156" y="10616"/>
                  </a:cubicBezTo>
                  <a:cubicBezTo>
                    <a:pt x="54136" y="10616"/>
                    <a:pt x="54115" y="10616"/>
                    <a:pt x="54095" y="10614"/>
                  </a:cubicBezTo>
                  <a:cubicBezTo>
                    <a:pt x="53663" y="10614"/>
                    <a:pt x="53376" y="10327"/>
                    <a:pt x="53376" y="9933"/>
                  </a:cubicBezTo>
                  <a:cubicBezTo>
                    <a:pt x="53376" y="9429"/>
                    <a:pt x="53842" y="8960"/>
                    <a:pt x="54383" y="8960"/>
                  </a:cubicBezTo>
                  <a:cubicBezTo>
                    <a:pt x="54404" y="8958"/>
                    <a:pt x="54425" y="8957"/>
                    <a:pt x="54446" y="8957"/>
                  </a:cubicBezTo>
                  <a:close/>
                  <a:moveTo>
                    <a:pt x="94305" y="19454"/>
                  </a:moveTo>
                  <a:cubicBezTo>
                    <a:pt x="94578" y="19454"/>
                    <a:pt x="94882" y="19816"/>
                    <a:pt x="94882" y="20147"/>
                  </a:cubicBezTo>
                  <a:cubicBezTo>
                    <a:pt x="94882" y="20470"/>
                    <a:pt x="94773" y="20757"/>
                    <a:pt x="94413" y="20867"/>
                  </a:cubicBezTo>
                  <a:cubicBezTo>
                    <a:pt x="94378" y="20879"/>
                    <a:pt x="94342" y="20886"/>
                    <a:pt x="94306" y="20886"/>
                  </a:cubicBezTo>
                  <a:cubicBezTo>
                    <a:pt x="94043" y="20886"/>
                    <a:pt x="93761" y="20566"/>
                    <a:pt x="93731" y="20219"/>
                  </a:cubicBezTo>
                  <a:cubicBezTo>
                    <a:pt x="93766" y="19894"/>
                    <a:pt x="93838" y="19572"/>
                    <a:pt x="94235" y="19462"/>
                  </a:cubicBezTo>
                  <a:cubicBezTo>
                    <a:pt x="94258" y="19457"/>
                    <a:pt x="94281" y="19454"/>
                    <a:pt x="94305" y="19454"/>
                  </a:cubicBezTo>
                  <a:close/>
                  <a:moveTo>
                    <a:pt x="91833" y="22518"/>
                  </a:moveTo>
                  <a:cubicBezTo>
                    <a:pt x="91854" y="22518"/>
                    <a:pt x="91874" y="22519"/>
                    <a:pt x="91895" y="22521"/>
                  </a:cubicBezTo>
                  <a:cubicBezTo>
                    <a:pt x="92183" y="22521"/>
                    <a:pt x="92399" y="22699"/>
                    <a:pt x="92399" y="23025"/>
                  </a:cubicBezTo>
                  <a:cubicBezTo>
                    <a:pt x="92435" y="23439"/>
                    <a:pt x="92039" y="23818"/>
                    <a:pt x="91657" y="23818"/>
                  </a:cubicBezTo>
                  <a:cubicBezTo>
                    <a:pt x="91640" y="23818"/>
                    <a:pt x="91624" y="23817"/>
                    <a:pt x="91608" y="23816"/>
                  </a:cubicBezTo>
                  <a:cubicBezTo>
                    <a:pt x="91248" y="23778"/>
                    <a:pt x="91032" y="23563"/>
                    <a:pt x="90998" y="23240"/>
                  </a:cubicBezTo>
                  <a:cubicBezTo>
                    <a:pt x="90998" y="22862"/>
                    <a:pt x="91420" y="22518"/>
                    <a:pt x="91833" y="22518"/>
                  </a:cubicBezTo>
                  <a:close/>
                  <a:moveTo>
                    <a:pt x="93411" y="23058"/>
                  </a:moveTo>
                  <a:cubicBezTo>
                    <a:pt x="93422" y="23058"/>
                    <a:pt x="93433" y="23058"/>
                    <a:pt x="93443" y="23059"/>
                  </a:cubicBezTo>
                  <a:cubicBezTo>
                    <a:pt x="93909" y="23059"/>
                    <a:pt x="93947" y="23456"/>
                    <a:pt x="94019" y="23744"/>
                  </a:cubicBezTo>
                  <a:cubicBezTo>
                    <a:pt x="94053" y="24498"/>
                    <a:pt x="93622" y="25145"/>
                    <a:pt x="93084" y="25183"/>
                  </a:cubicBezTo>
                  <a:cubicBezTo>
                    <a:pt x="92652" y="25183"/>
                    <a:pt x="92292" y="24858"/>
                    <a:pt x="92255" y="24426"/>
                  </a:cubicBezTo>
                  <a:cubicBezTo>
                    <a:pt x="92255" y="23829"/>
                    <a:pt x="92911" y="23058"/>
                    <a:pt x="93411" y="23058"/>
                  </a:cubicBezTo>
                  <a:close/>
                  <a:moveTo>
                    <a:pt x="33484" y="36261"/>
                  </a:moveTo>
                  <a:cubicBezTo>
                    <a:pt x="34025" y="36261"/>
                    <a:pt x="34529" y="36764"/>
                    <a:pt x="34457" y="37158"/>
                  </a:cubicBezTo>
                  <a:cubicBezTo>
                    <a:pt x="34422" y="37531"/>
                    <a:pt x="34199" y="37774"/>
                    <a:pt x="33844" y="37774"/>
                  </a:cubicBezTo>
                  <a:cubicBezTo>
                    <a:pt x="33820" y="37774"/>
                    <a:pt x="33797" y="37773"/>
                    <a:pt x="33772" y="37771"/>
                  </a:cubicBezTo>
                  <a:cubicBezTo>
                    <a:pt x="33378" y="37771"/>
                    <a:pt x="32946" y="37302"/>
                    <a:pt x="32946" y="36836"/>
                  </a:cubicBezTo>
                  <a:cubicBezTo>
                    <a:pt x="32946" y="36476"/>
                    <a:pt x="33162" y="36295"/>
                    <a:pt x="33484" y="36261"/>
                  </a:cubicBezTo>
                  <a:close/>
                  <a:moveTo>
                    <a:pt x="73231" y="1"/>
                  </a:moveTo>
                  <a:cubicBezTo>
                    <a:pt x="70756" y="1"/>
                    <a:pt x="68292" y="229"/>
                    <a:pt x="65855" y="831"/>
                  </a:cubicBezTo>
                  <a:cubicBezTo>
                    <a:pt x="63447" y="1407"/>
                    <a:pt x="61323" y="2595"/>
                    <a:pt x="59706" y="4500"/>
                  </a:cubicBezTo>
                  <a:cubicBezTo>
                    <a:pt x="59332" y="4936"/>
                    <a:pt x="58985" y="5048"/>
                    <a:pt x="58503" y="5048"/>
                  </a:cubicBezTo>
                  <a:cubicBezTo>
                    <a:pt x="58428" y="5048"/>
                    <a:pt x="58349" y="5046"/>
                    <a:pt x="58267" y="5041"/>
                  </a:cubicBezTo>
                  <a:cubicBezTo>
                    <a:pt x="57415" y="4973"/>
                    <a:pt x="56570" y="4935"/>
                    <a:pt x="55736" y="4935"/>
                  </a:cubicBezTo>
                  <a:cubicBezTo>
                    <a:pt x="51713" y="4935"/>
                    <a:pt x="47917" y="5804"/>
                    <a:pt x="44490" y="8278"/>
                  </a:cubicBezTo>
                  <a:cubicBezTo>
                    <a:pt x="42908" y="9429"/>
                    <a:pt x="41973" y="10830"/>
                    <a:pt x="42045" y="12810"/>
                  </a:cubicBezTo>
                  <a:cubicBezTo>
                    <a:pt x="42073" y="13590"/>
                    <a:pt x="41798" y="13928"/>
                    <a:pt x="41235" y="13928"/>
                  </a:cubicBezTo>
                  <a:cubicBezTo>
                    <a:pt x="41046" y="13928"/>
                    <a:pt x="40825" y="13889"/>
                    <a:pt x="40571" y="13817"/>
                  </a:cubicBezTo>
                  <a:cubicBezTo>
                    <a:pt x="39628" y="13525"/>
                    <a:pt x="38700" y="13351"/>
                    <a:pt x="37799" y="13351"/>
                  </a:cubicBezTo>
                  <a:cubicBezTo>
                    <a:pt x="36364" y="13351"/>
                    <a:pt x="34996" y="13792"/>
                    <a:pt x="33738" y="14896"/>
                  </a:cubicBezTo>
                  <a:cubicBezTo>
                    <a:pt x="33197" y="15362"/>
                    <a:pt x="32659" y="15794"/>
                    <a:pt x="32190" y="16297"/>
                  </a:cubicBezTo>
                  <a:cubicBezTo>
                    <a:pt x="31470" y="17089"/>
                    <a:pt x="31254" y="17989"/>
                    <a:pt x="31508" y="18996"/>
                  </a:cubicBezTo>
                  <a:cubicBezTo>
                    <a:pt x="31556" y="19005"/>
                    <a:pt x="31603" y="19009"/>
                    <a:pt x="31649" y="19009"/>
                  </a:cubicBezTo>
                  <a:cubicBezTo>
                    <a:pt x="31973" y="19009"/>
                    <a:pt x="32230" y="18811"/>
                    <a:pt x="32515" y="18780"/>
                  </a:cubicBezTo>
                  <a:cubicBezTo>
                    <a:pt x="32690" y="18746"/>
                    <a:pt x="32864" y="18730"/>
                    <a:pt x="33033" y="18730"/>
                  </a:cubicBezTo>
                  <a:cubicBezTo>
                    <a:pt x="34279" y="18730"/>
                    <a:pt x="35291" y="19625"/>
                    <a:pt x="35355" y="20829"/>
                  </a:cubicBezTo>
                  <a:cubicBezTo>
                    <a:pt x="35355" y="21730"/>
                    <a:pt x="34923" y="22268"/>
                    <a:pt x="33988" y="22305"/>
                  </a:cubicBezTo>
                  <a:cubicBezTo>
                    <a:pt x="33924" y="22308"/>
                    <a:pt x="33861" y="22309"/>
                    <a:pt x="33798" y="22309"/>
                  </a:cubicBezTo>
                  <a:cubicBezTo>
                    <a:pt x="33081" y="22309"/>
                    <a:pt x="32425" y="22127"/>
                    <a:pt x="31830" y="21730"/>
                  </a:cubicBezTo>
                  <a:cubicBezTo>
                    <a:pt x="31580" y="21549"/>
                    <a:pt x="31364" y="21298"/>
                    <a:pt x="31039" y="21226"/>
                  </a:cubicBezTo>
                  <a:cubicBezTo>
                    <a:pt x="30429" y="21370"/>
                    <a:pt x="30141" y="21836"/>
                    <a:pt x="29853" y="22305"/>
                  </a:cubicBezTo>
                  <a:cubicBezTo>
                    <a:pt x="29278" y="23347"/>
                    <a:pt x="28990" y="24463"/>
                    <a:pt x="28881" y="25577"/>
                  </a:cubicBezTo>
                  <a:cubicBezTo>
                    <a:pt x="28702" y="26837"/>
                    <a:pt x="28774" y="28095"/>
                    <a:pt x="28881" y="29317"/>
                  </a:cubicBezTo>
                  <a:cubicBezTo>
                    <a:pt x="28990" y="30074"/>
                    <a:pt x="29206" y="30756"/>
                    <a:pt x="29637" y="31369"/>
                  </a:cubicBezTo>
                  <a:cubicBezTo>
                    <a:pt x="29744" y="31547"/>
                    <a:pt x="29853" y="31729"/>
                    <a:pt x="29925" y="31907"/>
                  </a:cubicBezTo>
                  <a:cubicBezTo>
                    <a:pt x="30032" y="32267"/>
                    <a:pt x="29997" y="32626"/>
                    <a:pt x="29709" y="32880"/>
                  </a:cubicBezTo>
                  <a:cubicBezTo>
                    <a:pt x="29549" y="33019"/>
                    <a:pt x="29366" y="33093"/>
                    <a:pt x="29179" y="33093"/>
                  </a:cubicBezTo>
                  <a:cubicBezTo>
                    <a:pt x="29031" y="33093"/>
                    <a:pt x="28880" y="33047"/>
                    <a:pt x="28737" y="32952"/>
                  </a:cubicBezTo>
                  <a:cubicBezTo>
                    <a:pt x="28053" y="32565"/>
                    <a:pt x="27394" y="32400"/>
                    <a:pt x="26746" y="32400"/>
                  </a:cubicBezTo>
                  <a:cubicBezTo>
                    <a:pt x="25828" y="32400"/>
                    <a:pt x="24933" y="32733"/>
                    <a:pt x="24026" y="33239"/>
                  </a:cubicBezTo>
                  <a:cubicBezTo>
                    <a:pt x="22372" y="34137"/>
                    <a:pt x="21040" y="35397"/>
                    <a:pt x="20214" y="37086"/>
                  </a:cubicBezTo>
                  <a:cubicBezTo>
                    <a:pt x="19975" y="37563"/>
                    <a:pt x="19671" y="37799"/>
                    <a:pt x="19337" y="37799"/>
                  </a:cubicBezTo>
                  <a:cubicBezTo>
                    <a:pt x="19067" y="37799"/>
                    <a:pt x="18777" y="37645"/>
                    <a:pt x="18487" y="37340"/>
                  </a:cubicBezTo>
                  <a:cubicBezTo>
                    <a:pt x="18272" y="37086"/>
                    <a:pt x="18018" y="36836"/>
                    <a:pt x="17659" y="36727"/>
                  </a:cubicBezTo>
                  <a:cubicBezTo>
                    <a:pt x="16258" y="36261"/>
                    <a:pt x="14819" y="35829"/>
                    <a:pt x="13308" y="35829"/>
                  </a:cubicBezTo>
                  <a:cubicBezTo>
                    <a:pt x="12551" y="35829"/>
                    <a:pt x="11870" y="35935"/>
                    <a:pt x="11150" y="36189"/>
                  </a:cubicBezTo>
                  <a:cubicBezTo>
                    <a:pt x="10034" y="36548"/>
                    <a:pt x="8920" y="36908"/>
                    <a:pt x="7769" y="37230"/>
                  </a:cubicBezTo>
                  <a:cubicBezTo>
                    <a:pt x="5862" y="37699"/>
                    <a:pt x="4388" y="38669"/>
                    <a:pt x="3309" y="40395"/>
                  </a:cubicBezTo>
                  <a:cubicBezTo>
                    <a:pt x="2768" y="41296"/>
                    <a:pt x="1943" y="42050"/>
                    <a:pt x="1223" y="42841"/>
                  </a:cubicBezTo>
                  <a:cubicBezTo>
                    <a:pt x="898" y="43238"/>
                    <a:pt x="432" y="43345"/>
                    <a:pt x="0" y="43632"/>
                  </a:cubicBezTo>
                  <a:cubicBezTo>
                    <a:pt x="466" y="43598"/>
                    <a:pt x="898" y="43598"/>
                    <a:pt x="1367" y="43560"/>
                  </a:cubicBezTo>
                  <a:cubicBezTo>
                    <a:pt x="8848" y="43166"/>
                    <a:pt x="16364" y="43166"/>
                    <a:pt x="23845" y="42807"/>
                  </a:cubicBezTo>
                  <a:cubicBezTo>
                    <a:pt x="28161" y="42625"/>
                    <a:pt x="32443" y="42375"/>
                    <a:pt x="36721" y="41871"/>
                  </a:cubicBezTo>
                  <a:cubicBezTo>
                    <a:pt x="39636" y="41512"/>
                    <a:pt x="42514" y="41080"/>
                    <a:pt x="45426" y="40899"/>
                  </a:cubicBezTo>
                  <a:cubicBezTo>
                    <a:pt x="47914" y="40719"/>
                    <a:pt x="50401" y="40639"/>
                    <a:pt x="52890" y="40639"/>
                  </a:cubicBezTo>
                  <a:cubicBezTo>
                    <a:pt x="53387" y="40639"/>
                    <a:pt x="53885" y="40642"/>
                    <a:pt x="54383" y="40649"/>
                  </a:cubicBezTo>
                  <a:cubicBezTo>
                    <a:pt x="57116" y="40649"/>
                    <a:pt x="59778" y="41043"/>
                    <a:pt x="62474" y="41152"/>
                  </a:cubicBezTo>
                  <a:cubicBezTo>
                    <a:pt x="67869" y="41368"/>
                    <a:pt x="73192" y="42050"/>
                    <a:pt x="78587" y="42087"/>
                  </a:cubicBezTo>
                  <a:cubicBezTo>
                    <a:pt x="81033" y="42087"/>
                    <a:pt x="83444" y="42303"/>
                    <a:pt x="85890" y="42410"/>
                  </a:cubicBezTo>
                  <a:cubicBezTo>
                    <a:pt x="86034" y="42447"/>
                    <a:pt x="86141" y="42447"/>
                    <a:pt x="86284" y="42447"/>
                  </a:cubicBezTo>
                  <a:cubicBezTo>
                    <a:pt x="87151" y="42397"/>
                    <a:pt x="88018" y="42377"/>
                    <a:pt x="88884" y="42377"/>
                  </a:cubicBezTo>
                  <a:cubicBezTo>
                    <a:pt x="91147" y="42377"/>
                    <a:pt x="93409" y="42512"/>
                    <a:pt x="95673" y="42591"/>
                  </a:cubicBezTo>
                  <a:cubicBezTo>
                    <a:pt x="98191" y="42663"/>
                    <a:pt x="100743" y="42553"/>
                    <a:pt x="103261" y="42807"/>
                  </a:cubicBezTo>
                  <a:cubicBezTo>
                    <a:pt x="103424" y="42816"/>
                    <a:pt x="103590" y="42820"/>
                    <a:pt x="103756" y="42820"/>
                  </a:cubicBezTo>
                  <a:cubicBezTo>
                    <a:pt x="104216" y="42820"/>
                    <a:pt x="104684" y="42787"/>
                    <a:pt x="105131" y="42735"/>
                  </a:cubicBezTo>
                  <a:cubicBezTo>
                    <a:pt x="105456" y="42735"/>
                    <a:pt x="105851" y="42697"/>
                    <a:pt x="106104" y="42338"/>
                  </a:cubicBezTo>
                  <a:cubicBezTo>
                    <a:pt x="105851" y="41800"/>
                    <a:pt x="105347" y="41512"/>
                    <a:pt x="104809" y="41368"/>
                  </a:cubicBezTo>
                  <a:cubicBezTo>
                    <a:pt x="104124" y="41115"/>
                    <a:pt x="103586" y="40611"/>
                    <a:pt x="102901" y="40323"/>
                  </a:cubicBezTo>
                  <a:cubicBezTo>
                    <a:pt x="102507" y="40180"/>
                    <a:pt x="102363" y="39820"/>
                    <a:pt x="102470" y="39354"/>
                  </a:cubicBezTo>
                  <a:cubicBezTo>
                    <a:pt x="102579" y="38885"/>
                    <a:pt x="102651" y="38419"/>
                    <a:pt x="102757" y="37950"/>
                  </a:cubicBezTo>
                  <a:cubicBezTo>
                    <a:pt x="103442" y="34856"/>
                    <a:pt x="102507" y="32123"/>
                    <a:pt x="100781" y="29605"/>
                  </a:cubicBezTo>
                  <a:cubicBezTo>
                    <a:pt x="100061" y="28526"/>
                    <a:pt x="98838" y="28204"/>
                    <a:pt x="97687" y="27844"/>
                  </a:cubicBezTo>
                  <a:cubicBezTo>
                    <a:pt x="97328" y="28166"/>
                    <a:pt x="97434" y="28564"/>
                    <a:pt x="97362" y="28923"/>
                  </a:cubicBezTo>
                  <a:cubicBezTo>
                    <a:pt x="97147" y="29858"/>
                    <a:pt x="96680" y="30218"/>
                    <a:pt x="95745" y="30218"/>
                  </a:cubicBezTo>
                  <a:cubicBezTo>
                    <a:pt x="94954" y="30218"/>
                    <a:pt x="94557" y="29893"/>
                    <a:pt x="94341" y="28995"/>
                  </a:cubicBezTo>
                  <a:cubicBezTo>
                    <a:pt x="93981" y="27447"/>
                    <a:pt x="94378" y="26728"/>
                    <a:pt x="96105" y="25937"/>
                  </a:cubicBezTo>
                  <a:cubicBezTo>
                    <a:pt x="96321" y="25542"/>
                    <a:pt x="96211" y="25111"/>
                    <a:pt x="96211" y="24714"/>
                  </a:cubicBezTo>
                  <a:cubicBezTo>
                    <a:pt x="96177" y="22953"/>
                    <a:pt x="95996" y="21189"/>
                    <a:pt x="95745" y="19428"/>
                  </a:cubicBezTo>
                  <a:cubicBezTo>
                    <a:pt x="95457" y="17126"/>
                    <a:pt x="95204" y="14787"/>
                    <a:pt x="94845" y="12485"/>
                  </a:cubicBezTo>
                  <a:cubicBezTo>
                    <a:pt x="94307" y="9213"/>
                    <a:pt x="92796" y="6480"/>
                    <a:pt x="90206" y="4356"/>
                  </a:cubicBezTo>
                  <a:cubicBezTo>
                    <a:pt x="89415" y="3674"/>
                    <a:pt x="88480" y="3205"/>
                    <a:pt x="87507" y="2846"/>
                  </a:cubicBezTo>
                  <a:cubicBezTo>
                    <a:pt x="84342" y="1660"/>
                    <a:pt x="81142" y="544"/>
                    <a:pt x="77762" y="221"/>
                  </a:cubicBezTo>
                  <a:cubicBezTo>
                    <a:pt x="76250" y="85"/>
                    <a:pt x="74739" y="1"/>
                    <a:pt x="732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1" name="Google Shape;761;p52"/>
          <p:cNvGrpSpPr/>
          <p:nvPr/>
        </p:nvGrpSpPr>
        <p:grpSpPr>
          <a:xfrm>
            <a:off x="7884364" y="4103313"/>
            <a:ext cx="930512" cy="282620"/>
            <a:chOff x="3351275" y="6850875"/>
            <a:chExt cx="1209400" cy="367325"/>
          </a:xfrm>
        </p:grpSpPr>
        <p:sp>
          <p:nvSpPr>
            <p:cNvPr id="762" name="Google Shape;762;p52"/>
            <p:cNvSpPr/>
            <p:nvPr/>
          </p:nvSpPr>
          <p:spPr>
            <a:xfrm>
              <a:off x="3351275" y="6850875"/>
              <a:ext cx="1209400" cy="341561"/>
            </a:xfrm>
            <a:custGeom>
              <a:avLst/>
              <a:gdLst/>
              <a:ahLst/>
              <a:cxnLst/>
              <a:rect l="l" t="t" r="r" b="b"/>
              <a:pathLst>
                <a:path w="48376" h="16133" extrusionOk="0">
                  <a:moveTo>
                    <a:pt x="12273" y="8253"/>
                  </a:moveTo>
                  <a:cubicBezTo>
                    <a:pt x="12593" y="8253"/>
                    <a:pt x="12872" y="8357"/>
                    <a:pt x="13127" y="8528"/>
                  </a:cubicBezTo>
                  <a:cubicBezTo>
                    <a:pt x="13453" y="8706"/>
                    <a:pt x="13453" y="9032"/>
                    <a:pt x="13271" y="9319"/>
                  </a:cubicBezTo>
                  <a:cubicBezTo>
                    <a:pt x="13145" y="9508"/>
                    <a:pt x="12983" y="9599"/>
                    <a:pt x="12812" y="9599"/>
                  </a:cubicBezTo>
                  <a:cubicBezTo>
                    <a:pt x="12691" y="9599"/>
                    <a:pt x="12565" y="9553"/>
                    <a:pt x="12446" y="9463"/>
                  </a:cubicBezTo>
                  <a:cubicBezTo>
                    <a:pt x="12048" y="9175"/>
                    <a:pt x="11905" y="8778"/>
                    <a:pt x="12014" y="8275"/>
                  </a:cubicBezTo>
                  <a:cubicBezTo>
                    <a:pt x="12103" y="8260"/>
                    <a:pt x="12190" y="8253"/>
                    <a:pt x="12273" y="8253"/>
                  </a:cubicBezTo>
                  <a:close/>
                  <a:moveTo>
                    <a:pt x="21281" y="1461"/>
                  </a:moveTo>
                  <a:cubicBezTo>
                    <a:pt x="24075" y="1461"/>
                    <a:pt x="26768" y="1996"/>
                    <a:pt x="29241" y="3636"/>
                  </a:cubicBezTo>
                  <a:cubicBezTo>
                    <a:pt x="30680" y="4644"/>
                    <a:pt x="31974" y="5795"/>
                    <a:pt x="32694" y="7449"/>
                  </a:cubicBezTo>
                  <a:cubicBezTo>
                    <a:pt x="32875" y="7843"/>
                    <a:pt x="33053" y="8203"/>
                    <a:pt x="32731" y="8672"/>
                  </a:cubicBezTo>
                  <a:cubicBezTo>
                    <a:pt x="32406" y="9138"/>
                    <a:pt x="32659" y="9535"/>
                    <a:pt x="33235" y="9642"/>
                  </a:cubicBezTo>
                  <a:cubicBezTo>
                    <a:pt x="33379" y="9660"/>
                    <a:pt x="33522" y="9660"/>
                    <a:pt x="33662" y="9660"/>
                  </a:cubicBezTo>
                  <a:cubicBezTo>
                    <a:pt x="33801" y="9660"/>
                    <a:pt x="33935" y="9660"/>
                    <a:pt x="34060" y="9679"/>
                  </a:cubicBezTo>
                  <a:cubicBezTo>
                    <a:pt x="34529" y="9751"/>
                    <a:pt x="34961" y="9857"/>
                    <a:pt x="35321" y="10289"/>
                  </a:cubicBezTo>
                  <a:cubicBezTo>
                    <a:pt x="35537" y="10574"/>
                    <a:pt x="35762" y="10711"/>
                    <a:pt x="35973" y="10711"/>
                  </a:cubicBezTo>
                  <a:cubicBezTo>
                    <a:pt x="36216" y="10711"/>
                    <a:pt x="36442" y="10529"/>
                    <a:pt x="36616" y="10183"/>
                  </a:cubicBezTo>
                  <a:cubicBezTo>
                    <a:pt x="36903" y="9642"/>
                    <a:pt x="37335" y="9391"/>
                    <a:pt x="37910" y="9210"/>
                  </a:cubicBezTo>
                  <a:cubicBezTo>
                    <a:pt x="38939" y="8923"/>
                    <a:pt x="39955" y="8757"/>
                    <a:pt x="40958" y="8757"/>
                  </a:cubicBezTo>
                  <a:cubicBezTo>
                    <a:pt x="42340" y="8757"/>
                    <a:pt x="43698" y="9073"/>
                    <a:pt x="45032" y="9823"/>
                  </a:cubicBezTo>
                  <a:cubicBezTo>
                    <a:pt x="46543" y="10649"/>
                    <a:pt x="47118" y="11872"/>
                    <a:pt x="46937" y="13563"/>
                  </a:cubicBezTo>
                  <a:cubicBezTo>
                    <a:pt x="46289" y="13958"/>
                    <a:pt x="45607" y="14067"/>
                    <a:pt x="44851" y="14067"/>
                  </a:cubicBezTo>
                  <a:cubicBezTo>
                    <a:pt x="42908" y="14067"/>
                    <a:pt x="40966" y="14102"/>
                    <a:pt x="39024" y="14245"/>
                  </a:cubicBezTo>
                  <a:cubicBezTo>
                    <a:pt x="34301" y="14594"/>
                    <a:pt x="29558" y="14692"/>
                    <a:pt x="24810" y="14692"/>
                  </a:cubicBezTo>
                  <a:cubicBezTo>
                    <a:pt x="20736" y="14692"/>
                    <a:pt x="16659" y="14620"/>
                    <a:pt x="12589" y="14571"/>
                  </a:cubicBezTo>
                  <a:cubicBezTo>
                    <a:pt x="12328" y="14563"/>
                    <a:pt x="12065" y="14560"/>
                    <a:pt x="11801" y="14560"/>
                  </a:cubicBezTo>
                  <a:cubicBezTo>
                    <a:pt x="10720" y="14560"/>
                    <a:pt x="9622" y="14612"/>
                    <a:pt x="8524" y="14642"/>
                  </a:cubicBezTo>
                  <a:lnTo>
                    <a:pt x="6403" y="14642"/>
                  </a:lnTo>
                  <a:cubicBezTo>
                    <a:pt x="6366" y="14139"/>
                    <a:pt x="6331" y="13635"/>
                    <a:pt x="5900" y="13348"/>
                  </a:cubicBezTo>
                  <a:cubicBezTo>
                    <a:pt x="5971" y="12916"/>
                    <a:pt x="6222" y="12700"/>
                    <a:pt x="6475" y="12447"/>
                  </a:cubicBezTo>
                  <a:cubicBezTo>
                    <a:pt x="6728" y="12216"/>
                    <a:pt x="6997" y="12015"/>
                    <a:pt x="7300" y="12015"/>
                  </a:cubicBezTo>
                  <a:cubicBezTo>
                    <a:pt x="7469" y="12015"/>
                    <a:pt x="7648" y="12077"/>
                    <a:pt x="7842" y="12231"/>
                  </a:cubicBezTo>
                  <a:cubicBezTo>
                    <a:pt x="7972" y="12326"/>
                    <a:pt x="8104" y="12380"/>
                    <a:pt x="8235" y="12380"/>
                  </a:cubicBezTo>
                  <a:cubicBezTo>
                    <a:pt x="8355" y="12380"/>
                    <a:pt x="8476" y="12334"/>
                    <a:pt x="8596" y="12231"/>
                  </a:cubicBezTo>
                  <a:cubicBezTo>
                    <a:pt x="8777" y="12087"/>
                    <a:pt x="8777" y="11872"/>
                    <a:pt x="8739" y="11656"/>
                  </a:cubicBezTo>
                  <a:cubicBezTo>
                    <a:pt x="8489" y="9967"/>
                    <a:pt x="8849" y="9282"/>
                    <a:pt x="10503" y="8563"/>
                  </a:cubicBezTo>
                  <a:cubicBezTo>
                    <a:pt x="10647" y="8960"/>
                    <a:pt x="10719" y="9282"/>
                    <a:pt x="10863" y="9607"/>
                  </a:cubicBezTo>
                  <a:cubicBezTo>
                    <a:pt x="11217" y="10373"/>
                    <a:pt x="11948" y="10826"/>
                    <a:pt x="12735" y="10826"/>
                  </a:cubicBezTo>
                  <a:cubicBezTo>
                    <a:pt x="12983" y="10826"/>
                    <a:pt x="13237" y="10781"/>
                    <a:pt x="13487" y="10686"/>
                  </a:cubicBezTo>
                  <a:cubicBezTo>
                    <a:pt x="14350" y="10361"/>
                    <a:pt x="14819" y="9319"/>
                    <a:pt x="14494" y="8347"/>
                  </a:cubicBezTo>
                  <a:cubicBezTo>
                    <a:pt x="14278" y="7737"/>
                    <a:pt x="13812" y="7412"/>
                    <a:pt x="13237" y="7196"/>
                  </a:cubicBezTo>
                  <a:cubicBezTo>
                    <a:pt x="12840" y="7089"/>
                    <a:pt x="12446" y="6980"/>
                    <a:pt x="12014" y="6874"/>
                  </a:cubicBezTo>
                  <a:cubicBezTo>
                    <a:pt x="12086" y="5038"/>
                    <a:pt x="12912" y="3743"/>
                    <a:pt x="14494" y="2917"/>
                  </a:cubicBezTo>
                  <a:cubicBezTo>
                    <a:pt x="15717" y="2232"/>
                    <a:pt x="17049" y="1766"/>
                    <a:pt x="18416" y="1622"/>
                  </a:cubicBezTo>
                  <a:cubicBezTo>
                    <a:pt x="19380" y="1522"/>
                    <a:pt x="20336" y="1461"/>
                    <a:pt x="21281" y="1461"/>
                  </a:cubicBezTo>
                  <a:close/>
                  <a:moveTo>
                    <a:pt x="21248" y="1"/>
                  </a:moveTo>
                  <a:cubicBezTo>
                    <a:pt x="19023" y="1"/>
                    <a:pt x="16768" y="466"/>
                    <a:pt x="14494" y="1369"/>
                  </a:cubicBezTo>
                  <a:cubicBezTo>
                    <a:pt x="12264" y="2270"/>
                    <a:pt x="10898" y="3924"/>
                    <a:pt x="10682" y="6370"/>
                  </a:cubicBezTo>
                  <a:cubicBezTo>
                    <a:pt x="10647" y="6802"/>
                    <a:pt x="10538" y="7089"/>
                    <a:pt x="10106" y="7268"/>
                  </a:cubicBezTo>
                  <a:cubicBezTo>
                    <a:pt x="8524" y="7953"/>
                    <a:pt x="7410" y="9066"/>
                    <a:pt x="7194" y="10864"/>
                  </a:cubicBezTo>
                  <a:cubicBezTo>
                    <a:pt x="5900" y="11190"/>
                    <a:pt x="5180" y="12087"/>
                    <a:pt x="4567" y="13094"/>
                  </a:cubicBezTo>
                  <a:cubicBezTo>
                    <a:pt x="3992" y="13094"/>
                    <a:pt x="3454" y="13132"/>
                    <a:pt x="2950" y="13166"/>
                  </a:cubicBezTo>
                  <a:cubicBezTo>
                    <a:pt x="2015" y="13276"/>
                    <a:pt x="1224" y="13670"/>
                    <a:pt x="504" y="14245"/>
                  </a:cubicBezTo>
                  <a:cubicBezTo>
                    <a:pt x="217" y="14533"/>
                    <a:pt x="1" y="14858"/>
                    <a:pt x="107" y="15252"/>
                  </a:cubicBezTo>
                  <a:cubicBezTo>
                    <a:pt x="217" y="15721"/>
                    <a:pt x="539" y="15972"/>
                    <a:pt x="971" y="16044"/>
                  </a:cubicBezTo>
                  <a:cubicBezTo>
                    <a:pt x="1258" y="16116"/>
                    <a:pt x="1546" y="16116"/>
                    <a:pt x="1799" y="16116"/>
                  </a:cubicBezTo>
                  <a:cubicBezTo>
                    <a:pt x="2542" y="16116"/>
                    <a:pt x="3285" y="16132"/>
                    <a:pt x="4028" y="16132"/>
                  </a:cubicBezTo>
                  <a:cubicBezTo>
                    <a:pt x="4400" y="16132"/>
                    <a:pt x="4772" y="16128"/>
                    <a:pt x="5143" y="16116"/>
                  </a:cubicBezTo>
                  <a:cubicBezTo>
                    <a:pt x="7510" y="16084"/>
                    <a:pt x="9906" y="15896"/>
                    <a:pt x="12275" y="15896"/>
                  </a:cubicBezTo>
                  <a:cubicBezTo>
                    <a:pt x="12464" y="15896"/>
                    <a:pt x="12652" y="15897"/>
                    <a:pt x="12840" y="15900"/>
                  </a:cubicBezTo>
                  <a:cubicBezTo>
                    <a:pt x="15202" y="15948"/>
                    <a:pt x="17564" y="15964"/>
                    <a:pt x="19926" y="15964"/>
                  </a:cubicBezTo>
                  <a:cubicBezTo>
                    <a:pt x="24650" y="15964"/>
                    <a:pt x="29373" y="15900"/>
                    <a:pt x="34098" y="15900"/>
                  </a:cubicBezTo>
                  <a:cubicBezTo>
                    <a:pt x="34390" y="15900"/>
                    <a:pt x="34688" y="15906"/>
                    <a:pt x="34987" y="15906"/>
                  </a:cubicBezTo>
                  <a:cubicBezTo>
                    <a:pt x="35424" y="15906"/>
                    <a:pt x="35863" y="15893"/>
                    <a:pt x="36290" y="15828"/>
                  </a:cubicBezTo>
                  <a:cubicBezTo>
                    <a:pt x="38526" y="15590"/>
                    <a:pt x="40760" y="15450"/>
                    <a:pt x="42996" y="15450"/>
                  </a:cubicBezTo>
                  <a:cubicBezTo>
                    <a:pt x="43458" y="15450"/>
                    <a:pt x="43921" y="15456"/>
                    <a:pt x="44384" y="15468"/>
                  </a:cubicBezTo>
                  <a:cubicBezTo>
                    <a:pt x="45392" y="15468"/>
                    <a:pt x="46327" y="15290"/>
                    <a:pt x="47262" y="14965"/>
                  </a:cubicBezTo>
                  <a:cubicBezTo>
                    <a:pt x="48125" y="14677"/>
                    <a:pt x="48375" y="14355"/>
                    <a:pt x="48375" y="13420"/>
                  </a:cubicBezTo>
                  <a:cubicBezTo>
                    <a:pt x="48375" y="11333"/>
                    <a:pt x="47693" y="9679"/>
                    <a:pt x="45714" y="8600"/>
                  </a:cubicBezTo>
                  <a:cubicBezTo>
                    <a:pt x="44142" y="7765"/>
                    <a:pt x="42511" y="7359"/>
                    <a:pt x="40747" y="7359"/>
                  </a:cubicBezTo>
                  <a:cubicBezTo>
                    <a:pt x="40534" y="7359"/>
                    <a:pt x="40320" y="7365"/>
                    <a:pt x="40103" y="7377"/>
                  </a:cubicBezTo>
                  <a:cubicBezTo>
                    <a:pt x="38520" y="7449"/>
                    <a:pt x="37047" y="7771"/>
                    <a:pt x="35715" y="8778"/>
                  </a:cubicBezTo>
                  <a:cubicBezTo>
                    <a:pt x="35249" y="8635"/>
                    <a:pt x="34745" y="8491"/>
                    <a:pt x="34170" y="8312"/>
                  </a:cubicBezTo>
                  <a:cubicBezTo>
                    <a:pt x="33954" y="6980"/>
                    <a:pt x="33450" y="5795"/>
                    <a:pt x="32587" y="4822"/>
                  </a:cubicBezTo>
                  <a:cubicBezTo>
                    <a:pt x="31759" y="3887"/>
                    <a:pt x="30861" y="3096"/>
                    <a:pt x="29816" y="2448"/>
                  </a:cubicBezTo>
                  <a:cubicBezTo>
                    <a:pt x="27024" y="797"/>
                    <a:pt x="24161" y="1"/>
                    <a:pt x="212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52"/>
            <p:cNvSpPr/>
            <p:nvPr/>
          </p:nvSpPr>
          <p:spPr>
            <a:xfrm>
              <a:off x="3498750" y="6887375"/>
              <a:ext cx="1030475" cy="330825"/>
            </a:xfrm>
            <a:custGeom>
              <a:avLst/>
              <a:gdLst/>
              <a:ahLst/>
              <a:cxnLst/>
              <a:rect l="l" t="t" r="r" b="b"/>
              <a:pathLst>
                <a:path w="41219" h="13233" extrusionOk="0">
                  <a:moveTo>
                    <a:pt x="12260" y="2789"/>
                  </a:moveTo>
                  <a:cubicBezTo>
                    <a:pt x="12446" y="2789"/>
                    <a:pt x="12640" y="2899"/>
                    <a:pt x="12805" y="3040"/>
                  </a:cubicBezTo>
                  <a:cubicBezTo>
                    <a:pt x="12983" y="3184"/>
                    <a:pt x="13127" y="3434"/>
                    <a:pt x="13021" y="3687"/>
                  </a:cubicBezTo>
                  <a:cubicBezTo>
                    <a:pt x="12935" y="3939"/>
                    <a:pt x="12720" y="4081"/>
                    <a:pt x="12475" y="4081"/>
                  </a:cubicBezTo>
                  <a:cubicBezTo>
                    <a:pt x="12407" y="4081"/>
                    <a:pt x="12335" y="4070"/>
                    <a:pt x="12264" y="4047"/>
                  </a:cubicBezTo>
                  <a:cubicBezTo>
                    <a:pt x="12197" y="4024"/>
                    <a:pt x="12133" y="4015"/>
                    <a:pt x="12072" y="4015"/>
                  </a:cubicBezTo>
                  <a:cubicBezTo>
                    <a:pt x="11759" y="4015"/>
                    <a:pt x="11519" y="4265"/>
                    <a:pt x="11263" y="4265"/>
                  </a:cubicBezTo>
                  <a:cubicBezTo>
                    <a:pt x="11249" y="4265"/>
                    <a:pt x="11236" y="4264"/>
                    <a:pt x="11222" y="4263"/>
                  </a:cubicBezTo>
                  <a:cubicBezTo>
                    <a:pt x="10863" y="4263"/>
                    <a:pt x="10537" y="4191"/>
                    <a:pt x="10466" y="3794"/>
                  </a:cubicBezTo>
                  <a:cubicBezTo>
                    <a:pt x="10394" y="3399"/>
                    <a:pt x="10719" y="3256"/>
                    <a:pt x="11041" y="3218"/>
                  </a:cubicBezTo>
                  <a:cubicBezTo>
                    <a:pt x="11366" y="3184"/>
                    <a:pt x="11688" y="3184"/>
                    <a:pt x="11976" y="2896"/>
                  </a:cubicBezTo>
                  <a:cubicBezTo>
                    <a:pt x="12064" y="2821"/>
                    <a:pt x="12161" y="2789"/>
                    <a:pt x="12260" y="2789"/>
                  </a:cubicBezTo>
                  <a:close/>
                  <a:moveTo>
                    <a:pt x="9424" y="3831"/>
                  </a:moveTo>
                  <a:cubicBezTo>
                    <a:pt x="9784" y="3866"/>
                    <a:pt x="10071" y="4081"/>
                    <a:pt x="10143" y="4441"/>
                  </a:cubicBezTo>
                  <a:cubicBezTo>
                    <a:pt x="10215" y="4729"/>
                    <a:pt x="9856" y="5054"/>
                    <a:pt x="9496" y="5054"/>
                  </a:cubicBezTo>
                  <a:cubicBezTo>
                    <a:pt x="9136" y="5054"/>
                    <a:pt x="8777" y="4766"/>
                    <a:pt x="8811" y="4441"/>
                  </a:cubicBezTo>
                  <a:cubicBezTo>
                    <a:pt x="8848" y="4081"/>
                    <a:pt x="9064" y="3866"/>
                    <a:pt x="9424" y="3831"/>
                  </a:cubicBezTo>
                  <a:close/>
                  <a:moveTo>
                    <a:pt x="35653" y="9080"/>
                  </a:moveTo>
                  <a:cubicBezTo>
                    <a:pt x="36034" y="9080"/>
                    <a:pt x="36434" y="9531"/>
                    <a:pt x="36434" y="9980"/>
                  </a:cubicBezTo>
                  <a:cubicBezTo>
                    <a:pt x="36402" y="10281"/>
                    <a:pt x="36245" y="10488"/>
                    <a:pt x="35910" y="10488"/>
                  </a:cubicBezTo>
                  <a:cubicBezTo>
                    <a:pt x="35882" y="10488"/>
                    <a:pt x="35854" y="10486"/>
                    <a:pt x="35824" y="10483"/>
                  </a:cubicBezTo>
                  <a:cubicBezTo>
                    <a:pt x="35464" y="10483"/>
                    <a:pt x="34995" y="9945"/>
                    <a:pt x="35033" y="9548"/>
                  </a:cubicBezTo>
                  <a:cubicBezTo>
                    <a:pt x="35067" y="9226"/>
                    <a:pt x="35283" y="9082"/>
                    <a:pt x="35608" y="9082"/>
                  </a:cubicBezTo>
                  <a:cubicBezTo>
                    <a:pt x="35623" y="9081"/>
                    <a:pt x="35638" y="9080"/>
                    <a:pt x="35653" y="9080"/>
                  </a:cubicBezTo>
                  <a:close/>
                  <a:moveTo>
                    <a:pt x="37832" y="9468"/>
                  </a:moveTo>
                  <a:cubicBezTo>
                    <a:pt x="38106" y="9468"/>
                    <a:pt x="38343" y="9584"/>
                    <a:pt x="38448" y="9873"/>
                  </a:cubicBezTo>
                  <a:cubicBezTo>
                    <a:pt x="38664" y="10305"/>
                    <a:pt x="38232" y="10449"/>
                    <a:pt x="37945" y="10627"/>
                  </a:cubicBezTo>
                  <a:lnTo>
                    <a:pt x="37406" y="10843"/>
                  </a:lnTo>
                  <a:cubicBezTo>
                    <a:pt x="37081" y="10843"/>
                    <a:pt x="36831" y="10699"/>
                    <a:pt x="36722" y="10412"/>
                  </a:cubicBezTo>
                  <a:cubicBezTo>
                    <a:pt x="36650" y="10161"/>
                    <a:pt x="36759" y="9945"/>
                    <a:pt x="36975" y="9802"/>
                  </a:cubicBezTo>
                  <a:cubicBezTo>
                    <a:pt x="37119" y="9658"/>
                    <a:pt x="37297" y="9548"/>
                    <a:pt x="37513" y="9514"/>
                  </a:cubicBezTo>
                  <a:cubicBezTo>
                    <a:pt x="37621" y="9484"/>
                    <a:pt x="37729" y="9468"/>
                    <a:pt x="37832" y="9468"/>
                  </a:cubicBezTo>
                  <a:close/>
                  <a:moveTo>
                    <a:pt x="15382" y="1"/>
                  </a:moveTo>
                  <a:cubicBezTo>
                    <a:pt x="14437" y="1"/>
                    <a:pt x="13481" y="62"/>
                    <a:pt x="12517" y="162"/>
                  </a:cubicBezTo>
                  <a:cubicBezTo>
                    <a:pt x="11150" y="306"/>
                    <a:pt x="9818" y="772"/>
                    <a:pt x="8595" y="1457"/>
                  </a:cubicBezTo>
                  <a:cubicBezTo>
                    <a:pt x="7013" y="2283"/>
                    <a:pt x="6187" y="3578"/>
                    <a:pt x="6115" y="5414"/>
                  </a:cubicBezTo>
                  <a:cubicBezTo>
                    <a:pt x="6547" y="5520"/>
                    <a:pt x="6941" y="5629"/>
                    <a:pt x="7338" y="5736"/>
                  </a:cubicBezTo>
                  <a:cubicBezTo>
                    <a:pt x="7913" y="5952"/>
                    <a:pt x="8379" y="6277"/>
                    <a:pt x="8595" y="6887"/>
                  </a:cubicBezTo>
                  <a:cubicBezTo>
                    <a:pt x="8920" y="7859"/>
                    <a:pt x="8451" y="8901"/>
                    <a:pt x="7588" y="9226"/>
                  </a:cubicBezTo>
                  <a:cubicBezTo>
                    <a:pt x="7338" y="9321"/>
                    <a:pt x="7084" y="9366"/>
                    <a:pt x="6836" y="9366"/>
                  </a:cubicBezTo>
                  <a:cubicBezTo>
                    <a:pt x="6049" y="9366"/>
                    <a:pt x="5318" y="8913"/>
                    <a:pt x="4964" y="8147"/>
                  </a:cubicBezTo>
                  <a:cubicBezTo>
                    <a:pt x="4820" y="7822"/>
                    <a:pt x="4748" y="7500"/>
                    <a:pt x="4604" y="7103"/>
                  </a:cubicBezTo>
                  <a:cubicBezTo>
                    <a:pt x="2950" y="7822"/>
                    <a:pt x="2590" y="8507"/>
                    <a:pt x="2840" y="10196"/>
                  </a:cubicBezTo>
                  <a:cubicBezTo>
                    <a:pt x="2878" y="10412"/>
                    <a:pt x="2878" y="10627"/>
                    <a:pt x="2697" y="10771"/>
                  </a:cubicBezTo>
                  <a:cubicBezTo>
                    <a:pt x="2577" y="10874"/>
                    <a:pt x="2456" y="10920"/>
                    <a:pt x="2336" y="10920"/>
                  </a:cubicBezTo>
                  <a:cubicBezTo>
                    <a:pt x="2205" y="10920"/>
                    <a:pt x="2073" y="10866"/>
                    <a:pt x="1943" y="10771"/>
                  </a:cubicBezTo>
                  <a:cubicBezTo>
                    <a:pt x="1749" y="10617"/>
                    <a:pt x="1570" y="10555"/>
                    <a:pt x="1401" y="10555"/>
                  </a:cubicBezTo>
                  <a:cubicBezTo>
                    <a:pt x="1098" y="10555"/>
                    <a:pt x="829" y="10756"/>
                    <a:pt x="576" y="10987"/>
                  </a:cubicBezTo>
                  <a:cubicBezTo>
                    <a:pt x="323" y="11240"/>
                    <a:pt x="72" y="11456"/>
                    <a:pt x="1" y="11888"/>
                  </a:cubicBezTo>
                  <a:cubicBezTo>
                    <a:pt x="432" y="12175"/>
                    <a:pt x="467" y="12679"/>
                    <a:pt x="504" y="13182"/>
                  </a:cubicBezTo>
                  <a:lnTo>
                    <a:pt x="2625" y="13182"/>
                  </a:lnTo>
                  <a:cubicBezTo>
                    <a:pt x="3723" y="13152"/>
                    <a:pt x="4821" y="13100"/>
                    <a:pt x="5902" y="13100"/>
                  </a:cubicBezTo>
                  <a:cubicBezTo>
                    <a:pt x="6166" y="13100"/>
                    <a:pt x="6429" y="13103"/>
                    <a:pt x="6690" y="13111"/>
                  </a:cubicBezTo>
                  <a:cubicBezTo>
                    <a:pt x="10760" y="13160"/>
                    <a:pt x="14837" y="13232"/>
                    <a:pt x="18911" y="13232"/>
                  </a:cubicBezTo>
                  <a:cubicBezTo>
                    <a:pt x="23659" y="13232"/>
                    <a:pt x="28402" y="13134"/>
                    <a:pt x="33125" y="12785"/>
                  </a:cubicBezTo>
                  <a:cubicBezTo>
                    <a:pt x="35067" y="12642"/>
                    <a:pt x="37009" y="12607"/>
                    <a:pt x="38952" y="12607"/>
                  </a:cubicBezTo>
                  <a:cubicBezTo>
                    <a:pt x="39708" y="12607"/>
                    <a:pt x="40390" y="12498"/>
                    <a:pt x="41038" y="12103"/>
                  </a:cubicBezTo>
                  <a:cubicBezTo>
                    <a:pt x="41219" y="10412"/>
                    <a:pt x="40644" y="9189"/>
                    <a:pt x="39133" y="8363"/>
                  </a:cubicBezTo>
                  <a:cubicBezTo>
                    <a:pt x="37799" y="7613"/>
                    <a:pt x="36441" y="7297"/>
                    <a:pt x="35059" y="7297"/>
                  </a:cubicBezTo>
                  <a:cubicBezTo>
                    <a:pt x="34056" y="7297"/>
                    <a:pt x="33040" y="7463"/>
                    <a:pt x="32011" y="7750"/>
                  </a:cubicBezTo>
                  <a:cubicBezTo>
                    <a:pt x="31436" y="7931"/>
                    <a:pt x="31004" y="8182"/>
                    <a:pt x="30717" y="8723"/>
                  </a:cubicBezTo>
                  <a:cubicBezTo>
                    <a:pt x="30543" y="9069"/>
                    <a:pt x="30317" y="9251"/>
                    <a:pt x="30074" y="9251"/>
                  </a:cubicBezTo>
                  <a:cubicBezTo>
                    <a:pt x="29863" y="9251"/>
                    <a:pt x="29638" y="9114"/>
                    <a:pt x="29422" y="8829"/>
                  </a:cubicBezTo>
                  <a:cubicBezTo>
                    <a:pt x="29062" y="8397"/>
                    <a:pt x="28630" y="8291"/>
                    <a:pt x="28161" y="8219"/>
                  </a:cubicBezTo>
                  <a:cubicBezTo>
                    <a:pt x="28036" y="8200"/>
                    <a:pt x="27902" y="8200"/>
                    <a:pt x="27763" y="8200"/>
                  </a:cubicBezTo>
                  <a:cubicBezTo>
                    <a:pt x="27623" y="8200"/>
                    <a:pt x="27480" y="8200"/>
                    <a:pt x="27336" y="8182"/>
                  </a:cubicBezTo>
                  <a:cubicBezTo>
                    <a:pt x="26760" y="8075"/>
                    <a:pt x="26507" y="7678"/>
                    <a:pt x="26832" y="7212"/>
                  </a:cubicBezTo>
                  <a:cubicBezTo>
                    <a:pt x="27154" y="6743"/>
                    <a:pt x="26976" y="6383"/>
                    <a:pt x="26795" y="5989"/>
                  </a:cubicBezTo>
                  <a:cubicBezTo>
                    <a:pt x="26075" y="4335"/>
                    <a:pt x="24781" y="3184"/>
                    <a:pt x="23342" y="2176"/>
                  </a:cubicBezTo>
                  <a:cubicBezTo>
                    <a:pt x="20869" y="536"/>
                    <a:pt x="18176" y="1"/>
                    <a:pt x="153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52"/>
            <p:cNvSpPr/>
            <p:nvPr/>
          </p:nvSpPr>
          <p:spPr>
            <a:xfrm>
              <a:off x="3648875" y="7057175"/>
              <a:ext cx="38725" cy="33675"/>
            </a:xfrm>
            <a:custGeom>
              <a:avLst/>
              <a:gdLst/>
              <a:ahLst/>
              <a:cxnLst/>
              <a:rect l="l" t="t" r="r" b="b"/>
              <a:pathLst>
                <a:path w="1549" h="1347" extrusionOk="0">
                  <a:moveTo>
                    <a:pt x="369" y="1"/>
                  </a:moveTo>
                  <a:cubicBezTo>
                    <a:pt x="286" y="1"/>
                    <a:pt x="199" y="8"/>
                    <a:pt x="110" y="23"/>
                  </a:cubicBezTo>
                  <a:cubicBezTo>
                    <a:pt x="1" y="526"/>
                    <a:pt x="144" y="923"/>
                    <a:pt x="542" y="1211"/>
                  </a:cubicBezTo>
                  <a:cubicBezTo>
                    <a:pt x="661" y="1301"/>
                    <a:pt x="787" y="1347"/>
                    <a:pt x="908" y="1347"/>
                  </a:cubicBezTo>
                  <a:cubicBezTo>
                    <a:pt x="1079" y="1347"/>
                    <a:pt x="1241" y="1256"/>
                    <a:pt x="1367" y="1067"/>
                  </a:cubicBezTo>
                  <a:cubicBezTo>
                    <a:pt x="1549" y="780"/>
                    <a:pt x="1549" y="454"/>
                    <a:pt x="1223" y="276"/>
                  </a:cubicBezTo>
                  <a:cubicBezTo>
                    <a:pt x="968" y="105"/>
                    <a:pt x="689" y="1"/>
                    <a:pt x="3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52"/>
            <p:cNvSpPr/>
            <p:nvPr/>
          </p:nvSpPr>
          <p:spPr>
            <a:xfrm>
              <a:off x="3758575" y="6957100"/>
              <a:ext cx="68375" cy="36900"/>
            </a:xfrm>
            <a:custGeom>
              <a:avLst/>
              <a:gdLst/>
              <a:ahLst/>
              <a:cxnLst/>
              <a:rect l="l" t="t" r="r" b="b"/>
              <a:pathLst>
                <a:path w="2735" h="1476" extrusionOk="0">
                  <a:moveTo>
                    <a:pt x="1867" y="0"/>
                  </a:moveTo>
                  <a:cubicBezTo>
                    <a:pt x="1768" y="0"/>
                    <a:pt x="1671" y="32"/>
                    <a:pt x="1583" y="107"/>
                  </a:cubicBezTo>
                  <a:cubicBezTo>
                    <a:pt x="1295" y="395"/>
                    <a:pt x="973" y="395"/>
                    <a:pt x="648" y="429"/>
                  </a:cubicBezTo>
                  <a:cubicBezTo>
                    <a:pt x="326" y="467"/>
                    <a:pt x="1" y="610"/>
                    <a:pt x="73" y="1005"/>
                  </a:cubicBezTo>
                  <a:cubicBezTo>
                    <a:pt x="144" y="1402"/>
                    <a:pt x="470" y="1474"/>
                    <a:pt x="829" y="1474"/>
                  </a:cubicBezTo>
                  <a:cubicBezTo>
                    <a:pt x="843" y="1475"/>
                    <a:pt x="856" y="1476"/>
                    <a:pt x="870" y="1476"/>
                  </a:cubicBezTo>
                  <a:cubicBezTo>
                    <a:pt x="1126" y="1476"/>
                    <a:pt x="1366" y="1226"/>
                    <a:pt x="1679" y="1226"/>
                  </a:cubicBezTo>
                  <a:cubicBezTo>
                    <a:pt x="1740" y="1226"/>
                    <a:pt x="1804" y="1235"/>
                    <a:pt x="1871" y="1258"/>
                  </a:cubicBezTo>
                  <a:cubicBezTo>
                    <a:pt x="1942" y="1281"/>
                    <a:pt x="2014" y="1292"/>
                    <a:pt x="2082" y="1292"/>
                  </a:cubicBezTo>
                  <a:cubicBezTo>
                    <a:pt x="2327" y="1292"/>
                    <a:pt x="2542" y="1150"/>
                    <a:pt x="2628" y="898"/>
                  </a:cubicBezTo>
                  <a:cubicBezTo>
                    <a:pt x="2734" y="645"/>
                    <a:pt x="2590" y="395"/>
                    <a:pt x="2412" y="251"/>
                  </a:cubicBezTo>
                  <a:cubicBezTo>
                    <a:pt x="2247" y="110"/>
                    <a:pt x="2053" y="0"/>
                    <a:pt x="18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52"/>
            <p:cNvSpPr/>
            <p:nvPr/>
          </p:nvSpPr>
          <p:spPr>
            <a:xfrm>
              <a:off x="4414975" y="7124050"/>
              <a:ext cx="50375" cy="34425"/>
            </a:xfrm>
            <a:custGeom>
              <a:avLst/>
              <a:gdLst/>
              <a:ahLst/>
              <a:cxnLst/>
              <a:rect l="l" t="t" r="r" b="b"/>
              <a:pathLst>
                <a:path w="2015" h="1377" extrusionOk="0">
                  <a:moveTo>
                    <a:pt x="1183" y="1"/>
                  </a:moveTo>
                  <a:cubicBezTo>
                    <a:pt x="1080" y="1"/>
                    <a:pt x="972" y="17"/>
                    <a:pt x="864" y="47"/>
                  </a:cubicBezTo>
                  <a:cubicBezTo>
                    <a:pt x="648" y="81"/>
                    <a:pt x="470" y="191"/>
                    <a:pt x="326" y="335"/>
                  </a:cubicBezTo>
                  <a:cubicBezTo>
                    <a:pt x="110" y="478"/>
                    <a:pt x="1" y="694"/>
                    <a:pt x="73" y="945"/>
                  </a:cubicBezTo>
                  <a:cubicBezTo>
                    <a:pt x="182" y="1232"/>
                    <a:pt x="432" y="1376"/>
                    <a:pt x="757" y="1376"/>
                  </a:cubicBezTo>
                  <a:lnTo>
                    <a:pt x="1296" y="1160"/>
                  </a:lnTo>
                  <a:cubicBezTo>
                    <a:pt x="1583" y="982"/>
                    <a:pt x="2015" y="838"/>
                    <a:pt x="1799" y="406"/>
                  </a:cubicBezTo>
                  <a:cubicBezTo>
                    <a:pt x="1694" y="117"/>
                    <a:pt x="1457" y="1"/>
                    <a:pt x="1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52"/>
            <p:cNvSpPr/>
            <p:nvPr/>
          </p:nvSpPr>
          <p:spPr>
            <a:xfrm>
              <a:off x="4373625" y="7114375"/>
              <a:ext cx="35975" cy="35200"/>
            </a:xfrm>
            <a:custGeom>
              <a:avLst/>
              <a:gdLst/>
              <a:ahLst/>
              <a:cxnLst/>
              <a:rect l="l" t="t" r="r" b="b"/>
              <a:pathLst>
                <a:path w="1439" h="1408" extrusionOk="0">
                  <a:moveTo>
                    <a:pt x="658" y="0"/>
                  </a:moveTo>
                  <a:cubicBezTo>
                    <a:pt x="643" y="0"/>
                    <a:pt x="628" y="1"/>
                    <a:pt x="613" y="2"/>
                  </a:cubicBezTo>
                  <a:cubicBezTo>
                    <a:pt x="288" y="2"/>
                    <a:pt x="72" y="146"/>
                    <a:pt x="38" y="468"/>
                  </a:cubicBezTo>
                  <a:cubicBezTo>
                    <a:pt x="0" y="865"/>
                    <a:pt x="469" y="1403"/>
                    <a:pt x="829" y="1403"/>
                  </a:cubicBezTo>
                  <a:cubicBezTo>
                    <a:pt x="859" y="1406"/>
                    <a:pt x="887" y="1408"/>
                    <a:pt x="915" y="1408"/>
                  </a:cubicBezTo>
                  <a:cubicBezTo>
                    <a:pt x="1250" y="1408"/>
                    <a:pt x="1407" y="1201"/>
                    <a:pt x="1439" y="900"/>
                  </a:cubicBezTo>
                  <a:cubicBezTo>
                    <a:pt x="1439" y="451"/>
                    <a:pt x="1039" y="0"/>
                    <a:pt x="6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52"/>
            <p:cNvSpPr/>
            <p:nvPr/>
          </p:nvSpPr>
          <p:spPr>
            <a:xfrm>
              <a:off x="3718150" y="6983125"/>
              <a:ext cx="36000" cy="30600"/>
            </a:xfrm>
            <a:custGeom>
              <a:avLst/>
              <a:gdLst/>
              <a:ahLst/>
              <a:cxnLst/>
              <a:rect l="l" t="t" r="r" b="b"/>
              <a:pathLst>
                <a:path w="1440" h="1224" extrusionOk="0">
                  <a:moveTo>
                    <a:pt x="648" y="1"/>
                  </a:moveTo>
                  <a:cubicBezTo>
                    <a:pt x="288" y="36"/>
                    <a:pt x="72" y="251"/>
                    <a:pt x="35" y="611"/>
                  </a:cubicBezTo>
                  <a:cubicBezTo>
                    <a:pt x="1" y="936"/>
                    <a:pt x="360" y="1224"/>
                    <a:pt x="720" y="1224"/>
                  </a:cubicBezTo>
                  <a:cubicBezTo>
                    <a:pt x="1080" y="1224"/>
                    <a:pt x="1439" y="899"/>
                    <a:pt x="1367" y="611"/>
                  </a:cubicBezTo>
                  <a:cubicBezTo>
                    <a:pt x="1295" y="251"/>
                    <a:pt x="1008" y="36"/>
                    <a:pt x="6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9" name="Google Shape;769;p52"/>
          <p:cNvGrpSpPr/>
          <p:nvPr/>
        </p:nvGrpSpPr>
        <p:grpSpPr>
          <a:xfrm flipH="1">
            <a:off x="662704" y="3874684"/>
            <a:ext cx="930512" cy="310359"/>
            <a:chOff x="3351275" y="6850875"/>
            <a:chExt cx="1209400" cy="403325"/>
          </a:xfrm>
        </p:grpSpPr>
        <p:sp>
          <p:nvSpPr>
            <p:cNvPr id="770" name="Google Shape;770;p52"/>
            <p:cNvSpPr/>
            <p:nvPr/>
          </p:nvSpPr>
          <p:spPr>
            <a:xfrm>
              <a:off x="3351275" y="6850875"/>
              <a:ext cx="1209400" cy="403325"/>
            </a:xfrm>
            <a:custGeom>
              <a:avLst/>
              <a:gdLst/>
              <a:ahLst/>
              <a:cxnLst/>
              <a:rect l="l" t="t" r="r" b="b"/>
              <a:pathLst>
                <a:path w="48376" h="16133" extrusionOk="0">
                  <a:moveTo>
                    <a:pt x="12273" y="8253"/>
                  </a:moveTo>
                  <a:cubicBezTo>
                    <a:pt x="12593" y="8253"/>
                    <a:pt x="12872" y="8357"/>
                    <a:pt x="13127" y="8528"/>
                  </a:cubicBezTo>
                  <a:cubicBezTo>
                    <a:pt x="13453" y="8706"/>
                    <a:pt x="13453" y="9032"/>
                    <a:pt x="13271" y="9319"/>
                  </a:cubicBezTo>
                  <a:cubicBezTo>
                    <a:pt x="13145" y="9508"/>
                    <a:pt x="12983" y="9599"/>
                    <a:pt x="12812" y="9599"/>
                  </a:cubicBezTo>
                  <a:cubicBezTo>
                    <a:pt x="12691" y="9599"/>
                    <a:pt x="12565" y="9553"/>
                    <a:pt x="12446" y="9463"/>
                  </a:cubicBezTo>
                  <a:cubicBezTo>
                    <a:pt x="12048" y="9175"/>
                    <a:pt x="11905" y="8778"/>
                    <a:pt x="12014" y="8275"/>
                  </a:cubicBezTo>
                  <a:cubicBezTo>
                    <a:pt x="12103" y="8260"/>
                    <a:pt x="12190" y="8253"/>
                    <a:pt x="12273" y="8253"/>
                  </a:cubicBezTo>
                  <a:close/>
                  <a:moveTo>
                    <a:pt x="21281" y="1461"/>
                  </a:moveTo>
                  <a:cubicBezTo>
                    <a:pt x="24075" y="1461"/>
                    <a:pt x="26768" y="1996"/>
                    <a:pt x="29241" y="3636"/>
                  </a:cubicBezTo>
                  <a:cubicBezTo>
                    <a:pt x="30680" y="4644"/>
                    <a:pt x="31974" y="5795"/>
                    <a:pt x="32694" y="7449"/>
                  </a:cubicBezTo>
                  <a:cubicBezTo>
                    <a:pt x="32875" y="7843"/>
                    <a:pt x="33053" y="8203"/>
                    <a:pt x="32731" y="8672"/>
                  </a:cubicBezTo>
                  <a:cubicBezTo>
                    <a:pt x="32406" y="9138"/>
                    <a:pt x="32659" y="9535"/>
                    <a:pt x="33235" y="9642"/>
                  </a:cubicBezTo>
                  <a:cubicBezTo>
                    <a:pt x="33379" y="9660"/>
                    <a:pt x="33522" y="9660"/>
                    <a:pt x="33662" y="9660"/>
                  </a:cubicBezTo>
                  <a:cubicBezTo>
                    <a:pt x="33801" y="9660"/>
                    <a:pt x="33935" y="9660"/>
                    <a:pt x="34060" y="9679"/>
                  </a:cubicBezTo>
                  <a:cubicBezTo>
                    <a:pt x="34529" y="9751"/>
                    <a:pt x="34961" y="9857"/>
                    <a:pt x="35321" y="10289"/>
                  </a:cubicBezTo>
                  <a:cubicBezTo>
                    <a:pt x="35537" y="10574"/>
                    <a:pt x="35762" y="10711"/>
                    <a:pt x="35973" y="10711"/>
                  </a:cubicBezTo>
                  <a:cubicBezTo>
                    <a:pt x="36216" y="10711"/>
                    <a:pt x="36442" y="10529"/>
                    <a:pt x="36616" y="10183"/>
                  </a:cubicBezTo>
                  <a:cubicBezTo>
                    <a:pt x="36903" y="9642"/>
                    <a:pt x="37335" y="9391"/>
                    <a:pt x="37910" y="9210"/>
                  </a:cubicBezTo>
                  <a:cubicBezTo>
                    <a:pt x="38939" y="8923"/>
                    <a:pt x="39955" y="8757"/>
                    <a:pt x="40958" y="8757"/>
                  </a:cubicBezTo>
                  <a:cubicBezTo>
                    <a:pt x="42340" y="8757"/>
                    <a:pt x="43698" y="9073"/>
                    <a:pt x="45032" y="9823"/>
                  </a:cubicBezTo>
                  <a:cubicBezTo>
                    <a:pt x="46543" y="10649"/>
                    <a:pt x="47118" y="11872"/>
                    <a:pt x="46937" y="13563"/>
                  </a:cubicBezTo>
                  <a:cubicBezTo>
                    <a:pt x="46289" y="13958"/>
                    <a:pt x="45607" y="14067"/>
                    <a:pt x="44851" y="14067"/>
                  </a:cubicBezTo>
                  <a:cubicBezTo>
                    <a:pt x="42908" y="14067"/>
                    <a:pt x="40966" y="14102"/>
                    <a:pt x="39024" y="14245"/>
                  </a:cubicBezTo>
                  <a:cubicBezTo>
                    <a:pt x="34301" y="14594"/>
                    <a:pt x="29558" y="14692"/>
                    <a:pt x="24810" y="14692"/>
                  </a:cubicBezTo>
                  <a:cubicBezTo>
                    <a:pt x="20736" y="14692"/>
                    <a:pt x="16659" y="14620"/>
                    <a:pt x="12589" y="14571"/>
                  </a:cubicBezTo>
                  <a:cubicBezTo>
                    <a:pt x="12328" y="14563"/>
                    <a:pt x="12065" y="14560"/>
                    <a:pt x="11801" y="14560"/>
                  </a:cubicBezTo>
                  <a:cubicBezTo>
                    <a:pt x="10720" y="14560"/>
                    <a:pt x="9622" y="14612"/>
                    <a:pt x="8524" y="14642"/>
                  </a:cubicBezTo>
                  <a:lnTo>
                    <a:pt x="6403" y="14642"/>
                  </a:lnTo>
                  <a:cubicBezTo>
                    <a:pt x="6366" y="14139"/>
                    <a:pt x="6331" y="13635"/>
                    <a:pt x="5900" y="13348"/>
                  </a:cubicBezTo>
                  <a:cubicBezTo>
                    <a:pt x="5971" y="12916"/>
                    <a:pt x="6222" y="12700"/>
                    <a:pt x="6475" y="12447"/>
                  </a:cubicBezTo>
                  <a:cubicBezTo>
                    <a:pt x="6728" y="12216"/>
                    <a:pt x="6997" y="12015"/>
                    <a:pt x="7300" y="12015"/>
                  </a:cubicBezTo>
                  <a:cubicBezTo>
                    <a:pt x="7469" y="12015"/>
                    <a:pt x="7648" y="12077"/>
                    <a:pt x="7842" y="12231"/>
                  </a:cubicBezTo>
                  <a:cubicBezTo>
                    <a:pt x="7972" y="12326"/>
                    <a:pt x="8104" y="12380"/>
                    <a:pt x="8235" y="12380"/>
                  </a:cubicBezTo>
                  <a:cubicBezTo>
                    <a:pt x="8355" y="12380"/>
                    <a:pt x="8476" y="12334"/>
                    <a:pt x="8596" y="12231"/>
                  </a:cubicBezTo>
                  <a:cubicBezTo>
                    <a:pt x="8777" y="12087"/>
                    <a:pt x="8777" y="11872"/>
                    <a:pt x="8739" y="11656"/>
                  </a:cubicBezTo>
                  <a:cubicBezTo>
                    <a:pt x="8489" y="9967"/>
                    <a:pt x="8849" y="9282"/>
                    <a:pt x="10503" y="8563"/>
                  </a:cubicBezTo>
                  <a:cubicBezTo>
                    <a:pt x="10647" y="8960"/>
                    <a:pt x="10719" y="9282"/>
                    <a:pt x="10863" y="9607"/>
                  </a:cubicBezTo>
                  <a:cubicBezTo>
                    <a:pt x="11217" y="10373"/>
                    <a:pt x="11948" y="10826"/>
                    <a:pt x="12735" y="10826"/>
                  </a:cubicBezTo>
                  <a:cubicBezTo>
                    <a:pt x="12983" y="10826"/>
                    <a:pt x="13237" y="10781"/>
                    <a:pt x="13487" y="10686"/>
                  </a:cubicBezTo>
                  <a:cubicBezTo>
                    <a:pt x="14350" y="10361"/>
                    <a:pt x="14819" y="9319"/>
                    <a:pt x="14494" y="8347"/>
                  </a:cubicBezTo>
                  <a:cubicBezTo>
                    <a:pt x="14278" y="7737"/>
                    <a:pt x="13812" y="7412"/>
                    <a:pt x="13237" y="7196"/>
                  </a:cubicBezTo>
                  <a:cubicBezTo>
                    <a:pt x="12840" y="7089"/>
                    <a:pt x="12446" y="6980"/>
                    <a:pt x="12014" y="6874"/>
                  </a:cubicBezTo>
                  <a:cubicBezTo>
                    <a:pt x="12086" y="5038"/>
                    <a:pt x="12912" y="3743"/>
                    <a:pt x="14494" y="2917"/>
                  </a:cubicBezTo>
                  <a:cubicBezTo>
                    <a:pt x="15717" y="2232"/>
                    <a:pt x="17049" y="1766"/>
                    <a:pt x="18416" y="1622"/>
                  </a:cubicBezTo>
                  <a:cubicBezTo>
                    <a:pt x="19380" y="1522"/>
                    <a:pt x="20336" y="1461"/>
                    <a:pt x="21281" y="1461"/>
                  </a:cubicBezTo>
                  <a:close/>
                  <a:moveTo>
                    <a:pt x="21248" y="1"/>
                  </a:moveTo>
                  <a:cubicBezTo>
                    <a:pt x="19023" y="1"/>
                    <a:pt x="16768" y="466"/>
                    <a:pt x="14494" y="1369"/>
                  </a:cubicBezTo>
                  <a:cubicBezTo>
                    <a:pt x="12264" y="2270"/>
                    <a:pt x="10898" y="3924"/>
                    <a:pt x="10682" y="6370"/>
                  </a:cubicBezTo>
                  <a:cubicBezTo>
                    <a:pt x="10647" y="6802"/>
                    <a:pt x="10538" y="7089"/>
                    <a:pt x="10106" y="7268"/>
                  </a:cubicBezTo>
                  <a:cubicBezTo>
                    <a:pt x="8524" y="7953"/>
                    <a:pt x="7410" y="9066"/>
                    <a:pt x="7194" y="10864"/>
                  </a:cubicBezTo>
                  <a:cubicBezTo>
                    <a:pt x="5900" y="11190"/>
                    <a:pt x="5180" y="12087"/>
                    <a:pt x="4567" y="13094"/>
                  </a:cubicBezTo>
                  <a:cubicBezTo>
                    <a:pt x="3992" y="13094"/>
                    <a:pt x="3454" y="13132"/>
                    <a:pt x="2950" y="13166"/>
                  </a:cubicBezTo>
                  <a:cubicBezTo>
                    <a:pt x="2015" y="13276"/>
                    <a:pt x="1224" y="13670"/>
                    <a:pt x="504" y="14245"/>
                  </a:cubicBezTo>
                  <a:cubicBezTo>
                    <a:pt x="217" y="14533"/>
                    <a:pt x="1" y="14858"/>
                    <a:pt x="107" y="15252"/>
                  </a:cubicBezTo>
                  <a:cubicBezTo>
                    <a:pt x="217" y="15721"/>
                    <a:pt x="539" y="15972"/>
                    <a:pt x="971" y="16044"/>
                  </a:cubicBezTo>
                  <a:cubicBezTo>
                    <a:pt x="1258" y="16116"/>
                    <a:pt x="1546" y="16116"/>
                    <a:pt x="1799" y="16116"/>
                  </a:cubicBezTo>
                  <a:cubicBezTo>
                    <a:pt x="2542" y="16116"/>
                    <a:pt x="3285" y="16132"/>
                    <a:pt x="4028" y="16132"/>
                  </a:cubicBezTo>
                  <a:cubicBezTo>
                    <a:pt x="4400" y="16132"/>
                    <a:pt x="4772" y="16128"/>
                    <a:pt x="5143" y="16116"/>
                  </a:cubicBezTo>
                  <a:cubicBezTo>
                    <a:pt x="7510" y="16084"/>
                    <a:pt x="9906" y="15896"/>
                    <a:pt x="12275" y="15896"/>
                  </a:cubicBezTo>
                  <a:cubicBezTo>
                    <a:pt x="12464" y="15896"/>
                    <a:pt x="12652" y="15897"/>
                    <a:pt x="12840" y="15900"/>
                  </a:cubicBezTo>
                  <a:cubicBezTo>
                    <a:pt x="15202" y="15948"/>
                    <a:pt x="17564" y="15964"/>
                    <a:pt x="19926" y="15964"/>
                  </a:cubicBezTo>
                  <a:cubicBezTo>
                    <a:pt x="24650" y="15964"/>
                    <a:pt x="29373" y="15900"/>
                    <a:pt x="34098" y="15900"/>
                  </a:cubicBezTo>
                  <a:cubicBezTo>
                    <a:pt x="34390" y="15900"/>
                    <a:pt x="34688" y="15906"/>
                    <a:pt x="34987" y="15906"/>
                  </a:cubicBezTo>
                  <a:cubicBezTo>
                    <a:pt x="35424" y="15906"/>
                    <a:pt x="35863" y="15893"/>
                    <a:pt x="36290" y="15828"/>
                  </a:cubicBezTo>
                  <a:cubicBezTo>
                    <a:pt x="38526" y="15590"/>
                    <a:pt x="40760" y="15450"/>
                    <a:pt x="42996" y="15450"/>
                  </a:cubicBezTo>
                  <a:cubicBezTo>
                    <a:pt x="43458" y="15450"/>
                    <a:pt x="43921" y="15456"/>
                    <a:pt x="44384" y="15468"/>
                  </a:cubicBezTo>
                  <a:cubicBezTo>
                    <a:pt x="45392" y="15468"/>
                    <a:pt x="46327" y="15290"/>
                    <a:pt x="47262" y="14965"/>
                  </a:cubicBezTo>
                  <a:cubicBezTo>
                    <a:pt x="48125" y="14677"/>
                    <a:pt x="48375" y="14355"/>
                    <a:pt x="48375" y="13420"/>
                  </a:cubicBezTo>
                  <a:cubicBezTo>
                    <a:pt x="48375" y="11333"/>
                    <a:pt x="47693" y="9679"/>
                    <a:pt x="45714" y="8600"/>
                  </a:cubicBezTo>
                  <a:cubicBezTo>
                    <a:pt x="44142" y="7765"/>
                    <a:pt x="42511" y="7359"/>
                    <a:pt x="40747" y="7359"/>
                  </a:cubicBezTo>
                  <a:cubicBezTo>
                    <a:pt x="40534" y="7359"/>
                    <a:pt x="40320" y="7365"/>
                    <a:pt x="40103" y="7377"/>
                  </a:cubicBezTo>
                  <a:cubicBezTo>
                    <a:pt x="38520" y="7449"/>
                    <a:pt x="37047" y="7771"/>
                    <a:pt x="35715" y="8778"/>
                  </a:cubicBezTo>
                  <a:cubicBezTo>
                    <a:pt x="35249" y="8635"/>
                    <a:pt x="34745" y="8491"/>
                    <a:pt x="34170" y="8312"/>
                  </a:cubicBezTo>
                  <a:cubicBezTo>
                    <a:pt x="33954" y="6980"/>
                    <a:pt x="33450" y="5795"/>
                    <a:pt x="32587" y="4822"/>
                  </a:cubicBezTo>
                  <a:cubicBezTo>
                    <a:pt x="31759" y="3887"/>
                    <a:pt x="30861" y="3096"/>
                    <a:pt x="29816" y="2448"/>
                  </a:cubicBezTo>
                  <a:cubicBezTo>
                    <a:pt x="27024" y="797"/>
                    <a:pt x="24161" y="1"/>
                    <a:pt x="212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52"/>
            <p:cNvSpPr/>
            <p:nvPr/>
          </p:nvSpPr>
          <p:spPr>
            <a:xfrm>
              <a:off x="3498750" y="6887375"/>
              <a:ext cx="1030475" cy="330825"/>
            </a:xfrm>
            <a:custGeom>
              <a:avLst/>
              <a:gdLst/>
              <a:ahLst/>
              <a:cxnLst/>
              <a:rect l="l" t="t" r="r" b="b"/>
              <a:pathLst>
                <a:path w="41219" h="13233" extrusionOk="0">
                  <a:moveTo>
                    <a:pt x="12260" y="2789"/>
                  </a:moveTo>
                  <a:cubicBezTo>
                    <a:pt x="12446" y="2789"/>
                    <a:pt x="12640" y="2899"/>
                    <a:pt x="12805" y="3040"/>
                  </a:cubicBezTo>
                  <a:cubicBezTo>
                    <a:pt x="12983" y="3184"/>
                    <a:pt x="13127" y="3434"/>
                    <a:pt x="13021" y="3687"/>
                  </a:cubicBezTo>
                  <a:cubicBezTo>
                    <a:pt x="12935" y="3939"/>
                    <a:pt x="12720" y="4081"/>
                    <a:pt x="12475" y="4081"/>
                  </a:cubicBezTo>
                  <a:cubicBezTo>
                    <a:pt x="12407" y="4081"/>
                    <a:pt x="12335" y="4070"/>
                    <a:pt x="12264" y="4047"/>
                  </a:cubicBezTo>
                  <a:cubicBezTo>
                    <a:pt x="12197" y="4024"/>
                    <a:pt x="12133" y="4015"/>
                    <a:pt x="12072" y="4015"/>
                  </a:cubicBezTo>
                  <a:cubicBezTo>
                    <a:pt x="11759" y="4015"/>
                    <a:pt x="11519" y="4265"/>
                    <a:pt x="11263" y="4265"/>
                  </a:cubicBezTo>
                  <a:cubicBezTo>
                    <a:pt x="11249" y="4265"/>
                    <a:pt x="11236" y="4264"/>
                    <a:pt x="11222" y="4263"/>
                  </a:cubicBezTo>
                  <a:cubicBezTo>
                    <a:pt x="10863" y="4263"/>
                    <a:pt x="10537" y="4191"/>
                    <a:pt x="10466" y="3794"/>
                  </a:cubicBezTo>
                  <a:cubicBezTo>
                    <a:pt x="10394" y="3399"/>
                    <a:pt x="10719" y="3256"/>
                    <a:pt x="11041" y="3218"/>
                  </a:cubicBezTo>
                  <a:cubicBezTo>
                    <a:pt x="11366" y="3184"/>
                    <a:pt x="11688" y="3184"/>
                    <a:pt x="11976" y="2896"/>
                  </a:cubicBezTo>
                  <a:cubicBezTo>
                    <a:pt x="12064" y="2821"/>
                    <a:pt x="12161" y="2789"/>
                    <a:pt x="12260" y="2789"/>
                  </a:cubicBezTo>
                  <a:close/>
                  <a:moveTo>
                    <a:pt x="9424" y="3831"/>
                  </a:moveTo>
                  <a:cubicBezTo>
                    <a:pt x="9784" y="3866"/>
                    <a:pt x="10071" y="4081"/>
                    <a:pt x="10143" y="4441"/>
                  </a:cubicBezTo>
                  <a:cubicBezTo>
                    <a:pt x="10215" y="4729"/>
                    <a:pt x="9856" y="5054"/>
                    <a:pt x="9496" y="5054"/>
                  </a:cubicBezTo>
                  <a:cubicBezTo>
                    <a:pt x="9136" y="5054"/>
                    <a:pt x="8777" y="4766"/>
                    <a:pt x="8811" y="4441"/>
                  </a:cubicBezTo>
                  <a:cubicBezTo>
                    <a:pt x="8848" y="4081"/>
                    <a:pt x="9064" y="3866"/>
                    <a:pt x="9424" y="3831"/>
                  </a:cubicBezTo>
                  <a:close/>
                  <a:moveTo>
                    <a:pt x="35653" y="9080"/>
                  </a:moveTo>
                  <a:cubicBezTo>
                    <a:pt x="36034" y="9080"/>
                    <a:pt x="36434" y="9531"/>
                    <a:pt x="36434" y="9980"/>
                  </a:cubicBezTo>
                  <a:cubicBezTo>
                    <a:pt x="36402" y="10281"/>
                    <a:pt x="36245" y="10488"/>
                    <a:pt x="35910" y="10488"/>
                  </a:cubicBezTo>
                  <a:cubicBezTo>
                    <a:pt x="35882" y="10488"/>
                    <a:pt x="35854" y="10486"/>
                    <a:pt x="35824" y="10483"/>
                  </a:cubicBezTo>
                  <a:cubicBezTo>
                    <a:pt x="35464" y="10483"/>
                    <a:pt x="34995" y="9945"/>
                    <a:pt x="35033" y="9548"/>
                  </a:cubicBezTo>
                  <a:cubicBezTo>
                    <a:pt x="35067" y="9226"/>
                    <a:pt x="35283" y="9082"/>
                    <a:pt x="35608" y="9082"/>
                  </a:cubicBezTo>
                  <a:cubicBezTo>
                    <a:pt x="35623" y="9081"/>
                    <a:pt x="35638" y="9080"/>
                    <a:pt x="35653" y="9080"/>
                  </a:cubicBezTo>
                  <a:close/>
                  <a:moveTo>
                    <a:pt x="37832" y="9468"/>
                  </a:moveTo>
                  <a:cubicBezTo>
                    <a:pt x="38106" y="9468"/>
                    <a:pt x="38343" y="9584"/>
                    <a:pt x="38448" y="9873"/>
                  </a:cubicBezTo>
                  <a:cubicBezTo>
                    <a:pt x="38664" y="10305"/>
                    <a:pt x="38232" y="10449"/>
                    <a:pt x="37945" y="10627"/>
                  </a:cubicBezTo>
                  <a:lnTo>
                    <a:pt x="37406" y="10843"/>
                  </a:lnTo>
                  <a:cubicBezTo>
                    <a:pt x="37081" y="10843"/>
                    <a:pt x="36831" y="10699"/>
                    <a:pt x="36722" y="10412"/>
                  </a:cubicBezTo>
                  <a:cubicBezTo>
                    <a:pt x="36650" y="10161"/>
                    <a:pt x="36759" y="9945"/>
                    <a:pt x="36975" y="9802"/>
                  </a:cubicBezTo>
                  <a:cubicBezTo>
                    <a:pt x="37119" y="9658"/>
                    <a:pt x="37297" y="9548"/>
                    <a:pt x="37513" y="9514"/>
                  </a:cubicBezTo>
                  <a:cubicBezTo>
                    <a:pt x="37621" y="9484"/>
                    <a:pt x="37729" y="9468"/>
                    <a:pt x="37832" y="9468"/>
                  </a:cubicBezTo>
                  <a:close/>
                  <a:moveTo>
                    <a:pt x="15382" y="1"/>
                  </a:moveTo>
                  <a:cubicBezTo>
                    <a:pt x="14437" y="1"/>
                    <a:pt x="13481" y="62"/>
                    <a:pt x="12517" y="162"/>
                  </a:cubicBezTo>
                  <a:cubicBezTo>
                    <a:pt x="11150" y="306"/>
                    <a:pt x="9818" y="772"/>
                    <a:pt x="8595" y="1457"/>
                  </a:cubicBezTo>
                  <a:cubicBezTo>
                    <a:pt x="7013" y="2283"/>
                    <a:pt x="6187" y="3578"/>
                    <a:pt x="6115" y="5414"/>
                  </a:cubicBezTo>
                  <a:cubicBezTo>
                    <a:pt x="6547" y="5520"/>
                    <a:pt x="6941" y="5629"/>
                    <a:pt x="7338" y="5736"/>
                  </a:cubicBezTo>
                  <a:cubicBezTo>
                    <a:pt x="7913" y="5952"/>
                    <a:pt x="8379" y="6277"/>
                    <a:pt x="8595" y="6887"/>
                  </a:cubicBezTo>
                  <a:cubicBezTo>
                    <a:pt x="8920" y="7859"/>
                    <a:pt x="8451" y="8901"/>
                    <a:pt x="7588" y="9226"/>
                  </a:cubicBezTo>
                  <a:cubicBezTo>
                    <a:pt x="7338" y="9321"/>
                    <a:pt x="7084" y="9366"/>
                    <a:pt x="6836" y="9366"/>
                  </a:cubicBezTo>
                  <a:cubicBezTo>
                    <a:pt x="6049" y="9366"/>
                    <a:pt x="5318" y="8913"/>
                    <a:pt x="4964" y="8147"/>
                  </a:cubicBezTo>
                  <a:cubicBezTo>
                    <a:pt x="4820" y="7822"/>
                    <a:pt x="4748" y="7500"/>
                    <a:pt x="4604" y="7103"/>
                  </a:cubicBezTo>
                  <a:cubicBezTo>
                    <a:pt x="2950" y="7822"/>
                    <a:pt x="2590" y="8507"/>
                    <a:pt x="2840" y="10196"/>
                  </a:cubicBezTo>
                  <a:cubicBezTo>
                    <a:pt x="2878" y="10412"/>
                    <a:pt x="2878" y="10627"/>
                    <a:pt x="2697" y="10771"/>
                  </a:cubicBezTo>
                  <a:cubicBezTo>
                    <a:pt x="2577" y="10874"/>
                    <a:pt x="2456" y="10920"/>
                    <a:pt x="2336" y="10920"/>
                  </a:cubicBezTo>
                  <a:cubicBezTo>
                    <a:pt x="2205" y="10920"/>
                    <a:pt x="2073" y="10866"/>
                    <a:pt x="1943" y="10771"/>
                  </a:cubicBezTo>
                  <a:cubicBezTo>
                    <a:pt x="1749" y="10617"/>
                    <a:pt x="1570" y="10555"/>
                    <a:pt x="1401" y="10555"/>
                  </a:cubicBezTo>
                  <a:cubicBezTo>
                    <a:pt x="1098" y="10555"/>
                    <a:pt x="829" y="10756"/>
                    <a:pt x="576" y="10987"/>
                  </a:cubicBezTo>
                  <a:cubicBezTo>
                    <a:pt x="323" y="11240"/>
                    <a:pt x="72" y="11456"/>
                    <a:pt x="1" y="11888"/>
                  </a:cubicBezTo>
                  <a:cubicBezTo>
                    <a:pt x="432" y="12175"/>
                    <a:pt x="467" y="12679"/>
                    <a:pt x="504" y="13182"/>
                  </a:cubicBezTo>
                  <a:lnTo>
                    <a:pt x="2625" y="13182"/>
                  </a:lnTo>
                  <a:cubicBezTo>
                    <a:pt x="3723" y="13152"/>
                    <a:pt x="4821" y="13100"/>
                    <a:pt x="5902" y="13100"/>
                  </a:cubicBezTo>
                  <a:cubicBezTo>
                    <a:pt x="6166" y="13100"/>
                    <a:pt x="6429" y="13103"/>
                    <a:pt x="6690" y="13111"/>
                  </a:cubicBezTo>
                  <a:cubicBezTo>
                    <a:pt x="10760" y="13160"/>
                    <a:pt x="14837" y="13232"/>
                    <a:pt x="18911" y="13232"/>
                  </a:cubicBezTo>
                  <a:cubicBezTo>
                    <a:pt x="23659" y="13232"/>
                    <a:pt x="28402" y="13134"/>
                    <a:pt x="33125" y="12785"/>
                  </a:cubicBezTo>
                  <a:cubicBezTo>
                    <a:pt x="35067" y="12642"/>
                    <a:pt x="37009" y="12607"/>
                    <a:pt x="38952" y="12607"/>
                  </a:cubicBezTo>
                  <a:cubicBezTo>
                    <a:pt x="39708" y="12607"/>
                    <a:pt x="40390" y="12498"/>
                    <a:pt x="41038" y="12103"/>
                  </a:cubicBezTo>
                  <a:cubicBezTo>
                    <a:pt x="41219" y="10412"/>
                    <a:pt x="40644" y="9189"/>
                    <a:pt x="39133" y="8363"/>
                  </a:cubicBezTo>
                  <a:cubicBezTo>
                    <a:pt x="37799" y="7613"/>
                    <a:pt x="36441" y="7297"/>
                    <a:pt x="35059" y="7297"/>
                  </a:cubicBezTo>
                  <a:cubicBezTo>
                    <a:pt x="34056" y="7297"/>
                    <a:pt x="33040" y="7463"/>
                    <a:pt x="32011" y="7750"/>
                  </a:cubicBezTo>
                  <a:cubicBezTo>
                    <a:pt x="31436" y="7931"/>
                    <a:pt x="31004" y="8182"/>
                    <a:pt x="30717" y="8723"/>
                  </a:cubicBezTo>
                  <a:cubicBezTo>
                    <a:pt x="30543" y="9069"/>
                    <a:pt x="30317" y="9251"/>
                    <a:pt x="30074" y="9251"/>
                  </a:cubicBezTo>
                  <a:cubicBezTo>
                    <a:pt x="29863" y="9251"/>
                    <a:pt x="29638" y="9114"/>
                    <a:pt x="29422" y="8829"/>
                  </a:cubicBezTo>
                  <a:cubicBezTo>
                    <a:pt x="29062" y="8397"/>
                    <a:pt x="28630" y="8291"/>
                    <a:pt x="28161" y="8219"/>
                  </a:cubicBezTo>
                  <a:cubicBezTo>
                    <a:pt x="28036" y="8200"/>
                    <a:pt x="27902" y="8200"/>
                    <a:pt x="27763" y="8200"/>
                  </a:cubicBezTo>
                  <a:cubicBezTo>
                    <a:pt x="27623" y="8200"/>
                    <a:pt x="27480" y="8200"/>
                    <a:pt x="27336" y="8182"/>
                  </a:cubicBezTo>
                  <a:cubicBezTo>
                    <a:pt x="26760" y="8075"/>
                    <a:pt x="26507" y="7678"/>
                    <a:pt x="26832" y="7212"/>
                  </a:cubicBezTo>
                  <a:cubicBezTo>
                    <a:pt x="27154" y="6743"/>
                    <a:pt x="26976" y="6383"/>
                    <a:pt x="26795" y="5989"/>
                  </a:cubicBezTo>
                  <a:cubicBezTo>
                    <a:pt x="26075" y="4335"/>
                    <a:pt x="24781" y="3184"/>
                    <a:pt x="23342" y="2176"/>
                  </a:cubicBezTo>
                  <a:cubicBezTo>
                    <a:pt x="20869" y="536"/>
                    <a:pt x="18176" y="1"/>
                    <a:pt x="153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52"/>
            <p:cNvSpPr/>
            <p:nvPr/>
          </p:nvSpPr>
          <p:spPr>
            <a:xfrm>
              <a:off x="3648875" y="7057175"/>
              <a:ext cx="38725" cy="33675"/>
            </a:xfrm>
            <a:custGeom>
              <a:avLst/>
              <a:gdLst/>
              <a:ahLst/>
              <a:cxnLst/>
              <a:rect l="l" t="t" r="r" b="b"/>
              <a:pathLst>
                <a:path w="1549" h="1347" extrusionOk="0">
                  <a:moveTo>
                    <a:pt x="369" y="1"/>
                  </a:moveTo>
                  <a:cubicBezTo>
                    <a:pt x="286" y="1"/>
                    <a:pt x="199" y="8"/>
                    <a:pt x="110" y="23"/>
                  </a:cubicBezTo>
                  <a:cubicBezTo>
                    <a:pt x="1" y="526"/>
                    <a:pt x="144" y="923"/>
                    <a:pt x="542" y="1211"/>
                  </a:cubicBezTo>
                  <a:cubicBezTo>
                    <a:pt x="661" y="1301"/>
                    <a:pt x="787" y="1347"/>
                    <a:pt x="908" y="1347"/>
                  </a:cubicBezTo>
                  <a:cubicBezTo>
                    <a:pt x="1079" y="1347"/>
                    <a:pt x="1241" y="1256"/>
                    <a:pt x="1367" y="1067"/>
                  </a:cubicBezTo>
                  <a:cubicBezTo>
                    <a:pt x="1549" y="780"/>
                    <a:pt x="1549" y="454"/>
                    <a:pt x="1223" y="276"/>
                  </a:cubicBezTo>
                  <a:cubicBezTo>
                    <a:pt x="968" y="105"/>
                    <a:pt x="689" y="1"/>
                    <a:pt x="3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52"/>
            <p:cNvSpPr/>
            <p:nvPr/>
          </p:nvSpPr>
          <p:spPr>
            <a:xfrm>
              <a:off x="3758575" y="6957100"/>
              <a:ext cx="68375" cy="36900"/>
            </a:xfrm>
            <a:custGeom>
              <a:avLst/>
              <a:gdLst/>
              <a:ahLst/>
              <a:cxnLst/>
              <a:rect l="l" t="t" r="r" b="b"/>
              <a:pathLst>
                <a:path w="2735" h="1476" extrusionOk="0">
                  <a:moveTo>
                    <a:pt x="1867" y="0"/>
                  </a:moveTo>
                  <a:cubicBezTo>
                    <a:pt x="1768" y="0"/>
                    <a:pt x="1671" y="32"/>
                    <a:pt x="1583" y="107"/>
                  </a:cubicBezTo>
                  <a:cubicBezTo>
                    <a:pt x="1295" y="395"/>
                    <a:pt x="973" y="395"/>
                    <a:pt x="648" y="429"/>
                  </a:cubicBezTo>
                  <a:cubicBezTo>
                    <a:pt x="326" y="467"/>
                    <a:pt x="1" y="610"/>
                    <a:pt x="73" y="1005"/>
                  </a:cubicBezTo>
                  <a:cubicBezTo>
                    <a:pt x="144" y="1402"/>
                    <a:pt x="470" y="1474"/>
                    <a:pt x="829" y="1474"/>
                  </a:cubicBezTo>
                  <a:cubicBezTo>
                    <a:pt x="843" y="1475"/>
                    <a:pt x="856" y="1476"/>
                    <a:pt x="870" y="1476"/>
                  </a:cubicBezTo>
                  <a:cubicBezTo>
                    <a:pt x="1126" y="1476"/>
                    <a:pt x="1366" y="1226"/>
                    <a:pt x="1679" y="1226"/>
                  </a:cubicBezTo>
                  <a:cubicBezTo>
                    <a:pt x="1740" y="1226"/>
                    <a:pt x="1804" y="1235"/>
                    <a:pt x="1871" y="1258"/>
                  </a:cubicBezTo>
                  <a:cubicBezTo>
                    <a:pt x="1942" y="1281"/>
                    <a:pt x="2014" y="1292"/>
                    <a:pt x="2082" y="1292"/>
                  </a:cubicBezTo>
                  <a:cubicBezTo>
                    <a:pt x="2327" y="1292"/>
                    <a:pt x="2542" y="1150"/>
                    <a:pt x="2628" y="898"/>
                  </a:cubicBezTo>
                  <a:cubicBezTo>
                    <a:pt x="2734" y="645"/>
                    <a:pt x="2590" y="395"/>
                    <a:pt x="2412" y="251"/>
                  </a:cubicBezTo>
                  <a:cubicBezTo>
                    <a:pt x="2247" y="110"/>
                    <a:pt x="2053" y="0"/>
                    <a:pt x="18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52"/>
            <p:cNvSpPr/>
            <p:nvPr/>
          </p:nvSpPr>
          <p:spPr>
            <a:xfrm>
              <a:off x="4414975" y="7124050"/>
              <a:ext cx="50375" cy="34425"/>
            </a:xfrm>
            <a:custGeom>
              <a:avLst/>
              <a:gdLst/>
              <a:ahLst/>
              <a:cxnLst/>
              <a:rect l="l" t="t" r="r" b="b"/>
              <a:pathLst>
                <a:path w="2015" h="1377" extrusionOk="0">
                  <a:moveTo>
                    <a:pt x="1183" y="1"/>
                  </a:moveTo>
                  <a:cubicBezTo>
                    <a:pt x="1080" y="1"/>
                    <a:pt x="972" y="17"/>
                    <a:pt x="864" y="47"/>
                  </a:cubicBezTo>
                  <a:cubicBezTo>
                    <a:pt x="648" y="81"/>
                    <a:pt x="470" y="191"/>
                    <a:pt x="326" y="335"/>
                  </a:cubicBezTo>
                  <a:cubicBezTo>
                    <a:pt x="110" y="478"/>
                    <a:pt x="1" y="694"/>
                    <a:pt x="73" y="945"/>
                  </a:cubicBezTo>
                  <a:cubicBezTo>
                    <a:pt x="182" y="1232"/>
                    <a:pt x="432" y="1376"/>
                    <a:pt x="757" y="1376"/>
                  </a:cubicBezTo>
                  <a:lnTo>
                    <a:pt x="1296" y="1160"/>
                  </a:lnTo>
                  <a:cubicBezTo>
                    <a:pt x="1583" y="982"/>
                    <a:pt x="2015" y="838"/>
                    <a:pt x="1799" y="406"/>
                  </a:cubicBezTo>
                  <a:cubicBezTo>
                    <a:pt x="1694" y="117"/>
                    <a:pt x="1457" y="1"/>
                    <a:pt x="1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52"/>
            <p:cNvSpPr/>
            <p:nvPr/>
          </p:nvSpPr>
          <p:spPr>
            <a:xfrm>
              <a:off x="4373625" y="7114375"/>
              <a:ext cx="35975" cy="35200"/>
            </a:xfrm>
            <a:custGeom>
              <a:avLst/>
              <a:gdLst/>
              <a:ahLst/>
              <a:cxnLst/>
              <a:rect l="l" t="t" r="r" b="b"/>
              <a:pathLst>
                <a:path w="1439" h="1408" extrusionOk="0">
                  <a:moveTo>
                    <a:pt x="658" y="0"/>
                  </a:moveTo>
                  <a:cubicBezTo>
                    <a:pt x="643" y="0"/>
                    <a:pt x="628" y="1"/>
                    <a:pt x="613" y="2"/>
                  </a:cubicBezTo>
                  <a:cubicBezTo>
                    <a:pt x="288" y="2"/>
                    <a:pt x="72" y="146"/>
                    <a:pt x="38" y="468"/>
                  </a:cubicBezTo>
                  <a:cubicBezTo>
                    <a:pt x="0" y="865"/>
                    <a:pt x="469" y="1403"/>
                    <a:pt x="829" y="1403"/>
                  </a:cubicBezTo>
                  <a:cubicBezTo>
                    <a:pt x="859" y="1406"/>
                    <a:pt x="887" y="1408"/>
                    <a:pt x="915" y="1408"/>
                  </a:cubicBezTo>
                  <a:cubicBezTo>
                    <a:pt x="1250" y="1408"/>
                    <a:pt x="1407" y="1201"/>
                    <a:pt x="1439" y="900"/>
                  </a:cubicBezTo>
                  <a:cubicBezTo>
                    <a:pt x="1439" y="451"/>
                    <a:pt x="1039" y="0"/>
                    <a:pt x="6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52"/>
            <p:cNvSpPr/>
            <p:nvPr/>
          </p:nvSpPr>
          <p:spPr>
            <a:xfrm>
              <a:off x="3718150" y="6983125"/>
              <a:ext cx="36000" cy="30600"/>
            </a:xfrm>
            <a:custGeom>
              <a:avLst/>
              <a:gdLst/>
              <a:ahLst/>
              <a:cxnLst/>
              <a:rect l="l" t="t" r="r" b="b"/>
              <a:pathLst>
                <a:path w="1440" h="1224" extrusionOk="0">
                  <a:moveTo>
                    <a:pt x="648" y="1"/>
                  </a:moveTo>
                  <a:cubicBezTo>
                    <a:pt x="288" y="36"/>
                    <a:pt x="72" y="251"/>
                    <a:pt x="35" y="611"/>
                  </a:cubicBezTo>
                  <a:cubicBezTo>
                    <a:pt x="1" y="936"/>
                    <a:pt x="360" y="1224"/>
                    <a:pt x="720" y="1224"/>
                  </a:cubicBezTo>
                  <a:cubicBezTo>
                    <a:pt x="1080" y="1224"/>
                    <a:pt x="1439" y="899"/>
                    <a:pt x="1367" y="611"/>
                  </a:cubicBezTo>
                  <a:cubicBezTo>
                    <a:pt x="1295" y="251"/>
                    <a:pt x="1008" y="36"/>
                    <a:pt x="6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a:extLst>
              <a:ext uri="{FF2B5EF4-FFF2-40B4-BE49-F238E27FC236}">
                <a16:creationId xmlns:a16="http://schemas.microsoft.com/office/drawing/2014/main" id="{44311D7E-BCD2-D1BD-681E-BE3A01F8ACBD}"/>
              </a:ext>
            </a:extLst>
          </p:cNvPr>
          <p:cNvPicPr>
            <a:picLocks noChangeAspect="1"/>
          </p:cNvPicPr>
          <p:nvPr/>
        </p:nvPicPr>
        <p:blipFill>
          <a:blip r:embed="rId3"/>
          <a:stretch>
            <a:fillRect/>
          </a:stretch>
        </p:blipFill>
        <p:spPr>
          <a:xfrm>
            <a:off x="169137" y="282431"/>
            <a:ext cx="621846" cy="554784"/>
          </a:xfrm>
          <a:prstGeom prst="rect">
            <a:avLst/>
          </a:prstGeom>
        </p:spPr>
      </p:pic>
    </p:spTree>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73" name="Google Shape;373;p43"/>
          <p:cNvSpPr txBox="1">
            <a:spLocks noGrp="1"/>
          </p:cNvSpPr>
          <p:nvPr>
            <p:ph type="title" idx="3"/>
          </p:nvPr>
        </p:nvSpPr>
        <p:spPr>
          <a:xfrm>
            <a:off x="1030566" y="1406298"/>
            <a:ext cx="7702767" cy="444300"/>
          </a:xfrm>
          <a:prstGeom prst="rect">
            <a:avLst/>
          </a:prstGeom>
        </p:spPr>
        <p:txBody>
          <a:bodyPr spcFirstLastPara="1" wrap="square" lIns="91425" tIns="0" rIns="91425" bIns="91425" anchor="t" anchorCtr="0">
            <a:noAutofit/>
          </a:bodyPr>
          <a:lstStyle/>
          <a:p>
            <a:r>
              <a:rPr lang="vi-VN" sz="1600" b="1" dirty="0">
                <a:solidFill>
                  <a:srgbClr val="000000"/>
                </a:solidFill>
                <a:latin typeface="+mj-lt"/>
              </a:rPr>
              <a:t>1.1.1 </a:t>
            </a:r>
            <a:r>
              <a:rPr lang="en-US" sz="1600" b="1" dirty="0" err="1">
                <a:solidFill>
                  <a:srgbClr val="000000"/>
                </a:solidFill>
                <a:latin typeface="+mj-lt"/>
              </a:rPr>
              <a:t>Tầm</a:t>
            </a:r>
            <a:r>
              <a:rPr lang="en-US" sz="1600" b="1" dirty="0">
                <a:solidFill>
                  <a:srgbClr val="000000"/>
                </a:solidFill>
                <a:latin typeface="+mj-lt"/>
              </a:rPr>
              <a:t> </a:t>
            </a:r>
            <a:r>
              <a:rPr lang="en-US" sz="1600" b="1" dirty="0" err="1">
                <a:solidFill>
                  <a:srgbClr val="000000"/>
                </a:solidFill>
                <a:latin typeface="+mj-lt"/>
              </a:rPr>
              <a:t>quan</a:t>
            </a:r>
            <a:r>
              <a:rPr lang="en-US" sz="1600" b="1" dirty="0">
                <a:solidFill>
                  <a:srgbClr val="000000"/>
                </a:solidFill>
                <a:latin typeface="+mj-lt"/>
              </a:rPr>
              <a:t> </a:t>
            </a:r>
            <a:r>
              <a:rPr lang="en-US" sz="1600" b="1" dirty="0" err="1">
                <a:solidFill>
                  <a:srgbClr val="000000"/>
                </a:solidFill>
                <a:latin typeface="+mj-lt"/>
              </a:rPr>
              <a:t>trọng</a:t>
            </a:r>
            <a:r>
              <a:rPr lang="en-US" sz="1600" b="1" dirty="0">
                <a:solidFill>
                  <a:srgbClr val="000000"/>
                </a:solidFill>
                <a:latin typeface="+mj-lt"/>
              </a:rPr>
              <a:t> </a:t>
            </a:r>
            <a:r>
              <a:rPr lang="en-US" sz="1600" b="1" dirty="0" err="1">
                <a:solidFill>
                  <a:srgbClr val="000000"/>
                </a:solidFill>
                <a:latin typeface="+mj-lt"/>
              </a:rPr>
              <a:t>của</a:t>
            </a:r>
            <a:r>
              <a:rPr lang="en-US" sz="1600" b="1" dirty="0">
                <a:solidFill>
                  <a:srgbClr val="000000"/>
                </a:solidFill>
                <a:latin typeface="+mj-lt"/>
              </a:rPr>
              <a:t> </a:t>
            </a:r>
            <a:r>
              <a:rPr lang="en-US" sz="1600" b="1" dirty="0" err="1">
                <a:solidFill>
                  <a:srgbClr val="000000"/>
                </a:solidFill>
                <a:latin typeface="+mj-lt"/>
              </a:rPr>
              <a:t>công</a:t>
            </a:r>
            <a:r>
              <a:rPr lang="en-US" sz="1600" b="1" dirty="0">
                <a:solidFill>
                  <a:srgbClr val="000000"/>
                </a:solidFill>
                <a:latin typeface="+mj-lt"/>
              </a:rPr>
              <a:t> </a:t>
            </a:r>
            <a:r>
              <a:rPr lang="en-US" sz="1600" b="1" dirty="0" err="1">
                <a:solidFill>
                  <a:srgbClr val="000000"/>
                </a:solidFill>
                <a:latin typeface="+mj-lt"/>
              </a:rPr>
              <a:t>tác</a:t>
            </a:r>
            <a:r>
              <a:rPr lang="en-US" sz="1600" b="1" dirty="0">
                <a:solidFill>
                  <a:srgbClr val="000000"/>
                </a:solidFill>
                <a:latin typeface="+mj-lt"/>
              </a:rPr>
              <a:t> </a:t>
            </a:r>
            <a:r>
              <a:rPr lang="en-US" sz="1600" b="1" dirty="0" err="1">
                <a:solidFill>
                  <a:srgbClr val="000000"/>
                </a:solidFill>
                <a:latin typeface="+mj-lt"/>
              </a:rPr>
              <a:t>bảo</a:t>
            </a:r>
            <a:r>
              <a:rPr lang="en-US" sz="1600" b="1" dirty="0">
                <a:solidFill>
                  <a:srgbClr val="000000"/>
                </a:solidFill>
                <a:latin typeface="+mj-lt"/>
              </a:rPr>
              <a:t> </a:t>
            </a:r>
            <a:r>
              <a:rPr lang="en-US" sz="1600" b="1" dirty="0" err="1">
                <a:solidFill>
                  <a:srgbClr val="000000"/>
                </a:solidFill>
                <a:latin typeface="+mj-lt"/>
              </a:rPr>
              <a:t>vệ</a:t>
            </a:r>
            <a:r>
              <a:rPr lang="en-US" sz="1600" b="1" dirty="0">
                <a:solidFill>
                  <a:srgbClr val="000000"/>
                </a:solidFill>
                <a:latin typeface="+mj-lt"/>
              </a:rPr>
              <a:t> </a:t>
            </a:r>
            <a:r>
              <a:rPr lang="en-US" sz="1600" b="1" dirty="0" err="1">
                <a:solidFill>
                  <a:srgbClr val="000000"/>
                </a:solidFill>
                <a:latin typeface="+mj-lt"/>
              </a:rPr>
              <a:t>chủ</a:t>
            </a:r>
            <a:r>
              <a:rPr lang="en-US" sz="1600" b="1" dirty="0">
                <a:solidFill>
                  <a:srgbClr val="000000"/>
                </a:solidFill>
                <a:latin typeface="+mj-lt"/>
              </a:rPr>
              <a:t> </a:t>
            </a:r>
            <a:r>
              <a:rPr lang="en-US" sz="1600" b="1" dirty="0" err="1">
                <a:solidFill>
                  <a:srgbClr val="000000"/>
                </a:solidFill>
                <a:latin typeface="+mj-lt"/>
              </a:rPr>
              <a:t>quyền</a:t>
            </a:r>
            <a:r>
              <a:rPr lang="en-US" sz="1600" b="1" dirty="0">
                <a:solidFill>
                  <a:srgbClr val="000000"/>
                </a:solidFill>
                <a:latin typeface="+mj-lt"/>
              </a:rPr>
              <a:t> </a:t>
            </a:r>
            <a:r>
              <a:rPr lang="en-US" sz="1600" b="1" dirty="0" err="1">
                <a:solidFill>
                  <a:srgbClr val="000000"/>
                </a:solidFill>
                <a:latin typeface="+mj-lt"/>
              </a:rPr>
              <a:t>biển</a:t>
            </a:r>
            <a:r>
              <a:rPr lang="en-US" sz="1600" b="1" dirty="0">
                <a:solidFill>
                  <a:srgbClr val="000000"/>
                </a:solidFill>
                <a:latin typeface="+mj-lt"/>
              </a:rPr>
              <a:t> </a:t>
            </a:r>
            <a:r>
              <a:rPr lang="en-US" sz="1600" b="1" dirty="0" err="1">
                <a:solidFill>
                  <a:srgbClr val="000000"/>
                </a:solidFill>
                <a:latin typeface="+mj-lt"/>
              </a:rPr>
              <a:t>đảo</a:t>
            </a:r>
            <a:r>
              <a:rPr lang="en-US" sz="1600" b="1" dirty="0">
                <a:solidFill>
                  <a:srgbClr val="000000"/>
                </a:solidFill>
                <a:latin typeface="+mj-lt"/>
              </a:rPr>
              <a:t> </a:t>
            </a:r>
            <a:r>
              <a:rPr lang="en-US" sz="1600" b="1" dirty="0" err="1">
                <a:solidFill>
                  <a:srgbClr val="000000"/>
                </a:solidFill>
                <a:latin typeface="+mj-lt"/>
              </a:rPr>
              <a:t>Tổ</a:t>
            </a:r>
            <a:r>
              <a:rPr lang="en-US" sz="1600" b="1" dirty="0">
                <a:solidFill>
                  <a:srgbClr val="000000"/>
                </a:solidFill>
                <a:latin typeface="+mj-lt"/>
              </a:rPr>
              <a:t> </a:t>
            </a:r>
            <a:r>
              <a:rPr lang="en-US" sz="1600" b="1" dirty="0" err="1">
                <a:solidFill>
                  <a:srgbClr val="000000"/>
                </a:solidFill>
                <a:latin typeface="+mj-lt"/>
              </a:rPr>
              <a:t>quốc</a:t>
            </a:r>
            <a:br>
              <a:rPr lang="en-US" b="1" dirty="0"/>
            </a:br>
            <a:endParaRPr sz="2400" b="1" dirty="0">
              <a:latin typeface="Bahnschrift Light" panose="020B0502040204020203" pitchFamily="34" charset="0"/>
            </a:endParaRPr>
          </a:p>
        </p:txBody>
      </p:sp>
      <p:sp>
        <p:nvSpPr>
          <p:cNvPr id="34" name="Google Shape;623;p50">
            <a:extLst>
              <a:ext uri="{FF2B5EF4-FFF2-40B4-BE49-F238E27FC236}">
                <a16:creationId xmlns:a16="http://schemas.microsoft.com/office/drawing/2014/main" id="{DFE30875-8DF2-463C-A554-90F84752A122}"/>
              </a:ext>
            </a:extLst>
          </p:cNvPr>
          <p:cNvSpPr txBox="1">
            <a:spLocks/>
          </p:cNvSpPr>
          <p:nvPr/>
        </p:nvSpPr>
        <p:spPr>
          <a:xfrm>
            <a:off x="1030567" y="538954"/>
            <a:ext cx="7702767" cy="592616"/>
          </a:xfrm>
          <a:prstGeom prst="rect">
            <a:avLst/>
          </a:prstGeom>
          <a:noFill/>
          <a:ln w="19050">
            <a:solidFill>
              <a:schemeClr val="accent5">
                <a:lumMod val="50000"/>
              </a:schemeClr>
            </a:solidFill>
          </a:ln>
        </p:spPr>
        <p:txBody>
          <a:bodyPr spcFirstLastPara="1" wrap="square" lIns="91425" tIns="0"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Archivo Black"/>
              <a:buNone/>
              <a:defRPr sz="3500" b="0" i="0" u="none" strike="noStrike" cap="none">
                <a:solidFill>
                  <a:schemeClr val="dk1"/>
                </a:solidFill>
                <a:latin typeface="Archivo Black"/>
                <a:ea typeface="Archivo Black"/>
                <a:cs typeface="Archivo Black"/>
                <a:sym typeface="Archivo Black"/>
              </a:defRPr>
            </a:lvl1pPr>
            <a:lvl2pPr marR="0" lvl="1" algn="l" rtl="0">
              <a:lnSpc>
                <a:spcPct val="100000"/>
              </a:lnSpc>
              <a:spcBef>
                <a:spcPts val="0"/>
              </a:spcBef>
              <a:spcAft>
                <a:spcPts val="0"/>
              </a:spcAft>
              <a:buClr>
                <a:schemeClr val="dk1"/>
              </a:buClr>
              <a:buSzPts val="3500"/>
              <a:buFont typeface="Archivo Black"/>
              <a:buNone/>
              <a:defRPr sz="3500" b="0" i="0" u="none" strike="noStrike" cap="none">
                <a:solidFill>
                  <a:schemeClr val="dk1"/>
                </a:solidFill>
                <a:latin typeface="Archivo Black"/>
                <a:ea typeface="Archivo Black"/>
                <a:cs typeface="Archivo Black"/>
                <a:sym typeface="Archivo Black"/>
              </a:defRPr>
            </a:lvl2pPr>
            <a:lvl3pPr marR="0" lvl="2" algn="l" rtl="0">
              <a:lnSpc>
                <a:spcPct val="100000"/>
              </a:lnSpc>
              <a:spcBef>
                <a:spcPts val="0"/>
              </a:spcBef>
              <a:spcAft>
                <a:spcPts val="0"/>
              </a:spcAft>
              <a:buClr>
                <a:schemeClr val="dk1"/>
              </a:buClr>
              <a:buSzPts val="3500"/>
              <a:buFont typeface="Archivo Black"/>
              <a:buNone/>
              <a:defRPr sz="3500" b="0" i="0" u="none" strike="noStrike" cap="none">
                <a:solidFill>
                  <a:schemeClr val="dk1"/>
                </a:solidFill>
                <a:latin typeface="Archivo Black"/>
                <a:ea typeface="Archivo Black"/>
                <a:cs typeface="Archivo Black"/>
                <a:sym typeface="Archivo Black"/>
              </a:defRPr>
            </a:lvl3pPr>
            <a:lvl4pPr marR="0" lvl="3" algn="l" rtl="0">
              <a:lnSpc>
                <a:spcPct val="100000"/>
              </a:lnSpc>
              <a:spcBef>
                <a:spcPts val="0"/>
              </a:spcBef>
              <a:spcAft>
                <a:spcPts val="0"/>
              </a:spcAft>
              <a:buClr>
                <a:schemeClr val="dk1"/>
              </a:buClr>
              <a:buSzPts val="3500"/>
              <a:buFont typeface="Archivo Black"/>
              <a:buNone/>
              <a:defRPr sz="3500" b="0" i="0" u="none" strike="noStrike" cap="none">
                <a:solidFill>
                  <a:schemeClr val="dk1"/>
                </a:solidFill>
                <a:latin typeface="Archivo Black"/>
                <a:ea typeface="Archivo Black"/>
                <a:cs typeface="Archivo Black"/>
                <a:sym typeface="Archivo Black"/>
              </a:defRPr>
            </a:lvl4pPr>
            <a:lvl5pPr marR="0" lvl="4" algn="l" rtl="0">
              <a:lnSpc>
                <a:spcPct val="100000"/>
              </a:lnSpc>
              <a:spcBef>
                <a:spcPts val="0"/>
              </a:spcBef>
              <a:spcAft>
                <a:spcPts val="0"/>
              </a:spcAft>
              <a:buClr>
                <a:schemeClr val="dk1"/>
              </a:buClr>
              <a:buSzPts val="3500"/>
              <a:buFont typeface="Archivo Black"/>
              <a:buNone/>
              <a:defRPr sz="3500" b="0" i="0" u="none" strike="noStrike" cap="none">
                <a:solidFill>
                  <a:schemeClr val="dk1"/>
                </a:solidFill>
                <a:latin typeface="Archivo Black"/>
                <a:ea typeface="Archivo Black"/>
                <a:cs typeface="Archivo Black"/>
                <a:sym typeface="Archivo Black"/>
              </a:defRPr>
            </a:lvl5pPr>
            <a:lvl6pPr marR="0" lvl="5" algn="l" rtl="0">
              <a:lnSpc>
                <a:spcPct val="100000"/>
              </a:lnSpc>
              <a:spcBef>
                <a:spcPts val="0"/>
              </a:spcBef>
              <a:spcAft>
                <a:spcPts val="0"/>
              </a:spcAft>
              <a:buClr>
                <a:schemeClr val="dk1"/>
              </a:buClr>
              <a:buSzPts val="3500"/>
              <a:buFont typeface="Archivo Black"/>
              <a:buNone/>
              <a:defRPr sz="3500" b="0" i="0" u="none" strike="noStrike" cap="none">
                <a:solidFill>
                  <a:schemeClr val="dk1"/>
                </a:solidFill>
                <a:latin typeface="Archivo Black"/>
                <a:ea typeface="Archivo Black"/>
                <a:cs typeface="Archivo Black"/>
                <a:sym typeface="Archivo Black"/>
              </a:defRPr>
            </a:lvl6pPr>
            <a:lvl7pPr marR="0" lvl="6" algn="l" rtl="0">
              <a:lnSpc>
                <a:spcPct val="100000"/>
              </a:lnSpc>
              <a:spcBef>
                <a:spcPts val="0"/>
              </a:spcBef>
              <a:spcAft>
                <a:spcPts val="0"/>
              </a:spcAft>
              <a:buClr>
                <a:schemeClr val="dk1"/>
              </a:buClr>
              <a:buSzPts val="3500"/>
              <a:buFont typeface="Archivo Black"/>
              <a:buNone/>
              <a:defRPr sz="3500" b="0" i="0" u="none" strike="noStrike" cap="none">
                <a:solidFill>
                  <a:schemeClr val="dk1"/>
                </a:solidFill>
                <a:latin typeface="Archivo Black"/>
                <a:ea typeface="Archivo Black"/>
                <a:cs typeface="Archivo Black"/>
                <a:sym typeface="Archivo Black"/>
              </a:defRPr>
            </a:lvl7pPr>
            <a:lvl8pPr marR="0" lvl="7" algn="l" rtl="0">
              <a:lnSpc>
                <a:spcPct val="100000"/>
              </a:lnSpc>
              <a:spcBef>
                <a:spcPts val="0"/>
              </a:spcBef>
              <a:spcAft>
                <a:spcPts val="0"/>
              </a:spcAft>
              <a:buClr>
                <a:schemeClr val="dk1"/>
              </a:buClr>
              <a:buSzPts val="3500"/>
              <a:buFont typeface="Archivo Black"/>
              <a:buNone/>
              <a:defRPr sz="3500" b="0" i="0" u="none" strike="noStrike" cap="none">
                <a:solidFill>
                  <a:schemeClr val="dk1"/>
                </a:solidFill>
                <a:latin typeface="Archivo Black"/>
                <a:ea typeface="Archivo Black"/>
                <a:cs typeface="Archivo Black"/>
                <a:sym typeface="Archivo Black"/>
              </a:defRPr>
            </a:lvl8pPr>
            <a:lvl9pPr marR="0" lvl="8" algn="l" rtl="0">
              <a:lnSpc>
                <a:spcPct val="100000"/>
              </a:lnSpc>
              <a:spcBef>
                <a:spcPts val="0"/>
              </a:spcBef>
              <a:spcAft>
                <a:spcPts val="0"/>
              </a:spcAft>
              <a:buClr>
                <a:schemeClr val="dk1"/>
              </a:buClr>
              <a:buSzPts val="3500"/>
              <a:buFont typeface="Archivo Black"/>
              <a:buNone/>
              <a:defRPr sz="3500" b="0" i="0" u="none" strike="noStrike" cap="none">
                <a:solidFill>
                  <a:schemeClr val="dk1"/>
                </a:solidFill>
                <a:latin typeface="Archivo Black"/>
                <a:ea typeface="Archivo Black"/>
                <a:cs typeface="Archivo Black"/>
                <a:sym typeface="Archivo Black"/>
              </a:defRPr>
            </a:lvl9pPr>
          </a:lstStyle>
          <a:p>
            <a:r>
              <a:rPr lang="vi-VN" sz="1800" b="1" dirty="0">
                <a:solidFill>
                  <a:schemeClr val="tx1">
                    <a:lumMod val="75000"/>
                    <a:lumOff val="25000"/>
                  </a:schemeClr>
                </a:solidFill>
                <a:latin typeface="+mj-lt"/>
              </a:rPr>
              <a:t>1.1. Chủ trương bảo vệ chủ quyền biển đảo Tổ quốc của Đảng Cộng sản Việt Nam từ năm 2016 đến năm 2021</a:t>
            </a:r>
            <a:endParaRPr lang="en-US" sz="1800" b="1" dirty="0">
              <a:solidFill>
                <a:schemeClr val="tx1">
                  <a:lumMod val="75000"/>
                  <a:lumOff val="25000"/>
                </a:schemeClr>
              </a:solidFill>
              <a:latin typeface="+mj-lt"/>
            </a:endParaRPr>
          </a:p>
        </p:txBody>
      </p:sp>
      <p:sp>
        <p:nvSpPr>
          <p:cNvPr id="5" name="Subtitle 4">
            <a:extLst>
              <a:ext uri="{FF2B5EF4-FFF2-40B4-BE49-F238E27FC236}">
                <a16:creationId xmlns:a16="http://schemas.microsoft.com/office/drawing/2014/main" id="{2159288D-72B7-AADE-B318-1EE259E987BE}"/>
              </a:ext>
            </a:extLst>
          </p:cNvPr>
          <p:cNvSpPr>
            <a:spLocks noGrp="1"/>
          </p:cNvSpPr>
          <p:nvPr>
            <p:ph type="subTitle" idx="4"/>
          </p:nvPr>
        </p:nvSpPr>
        <p:spPr>
          <a:xfrm>
            <a:off x="410667" y="1850598"/>
            <a:ext cx="8322666" cy="2365602"/>
          </a:xfrm>
        </p:spPr>
        <p:txBody>
          <a:bodyPr/>
          <a:lstStyle/>
          <a:p>
            <a:pPr algn="just"/>
            <a:r>
              <a:rPr lang="vi-VN" sz="1800" dirty="0">
                <a:solidFill>
                  <a:srgbClr val="000000"/>
                </a:solidFill>
                <a:latin typeface="+mj-lt"/>
              </a:rPr>
              <a:t>-     Là quốc gia ven biển, nằm bờ Tây của Biển Đông, có đường bờ biển là 3.260 km trải dài từ Bắc xuống Nam, Việt Nam có 28 tỉnh, thành phố giáp biển, với gần một nửa dân số sinh sống tại các tỉnh, thành ven biển</a:t>
            </a:r>
          </a:p>
          <a:p>
            <a:pPr algn="just">
              <a:buFontTx/>
              <a:buChar char="-"/>
            </a:pPr>
            <a:r>
              <a:rPr lang="vi-VN" sz="1800" dirty="0">
                <a:solidFill>
                  <a:srgbClr val="000000"/>
                </a:solidFill>
                <a:latin typeface="+mj-lt"/>
              </a:rPr>
              <a:t>Là quốc gia ven biển, nằm bờ Tây của Biển Đông, có đường bờ biển là 3.260 km trải dài từ Bắc xuống Nam, Việt Nam có 28 tỉnh, thành phố giáp biển, với gần một nửa dân số sinh sống tại các tỉnh, thành ven biển</a:t>
            </a:r>
          </a:p>
          <a:p>
            <a:pPr algn="just">
              <a:buFontTx/>
              <a:buChar char="-"/>
            </a:pPr>
            <a:r>
              <a:rPr lang="vi-VN" sz="1800" dirty="0">
                <a:solidFill>
                  <a:srgbClr val="000000"/>
                </a:solidFill>
                <a:latin typeface="+mj-lt"/>
              </a:rPr>
              <a:t>Biển cũng là một phần không thể tách rời trong văn hóa dân tộc, tạo nên tình biển của nền văn hoá Việt Nam</a:t>
            </a:r>
          </a:p>
          <a:p>
            <a:pPr algn="just">
              <a:buFontTx/>
              <a:buChar char="-"/>
            </a:pPr>
            <a:r>
              <a:rPr lang="vi-VN" sz="1800" dirty="0">
                <a:solidFill>
                  <a:srgbClr val="000000"/>
                </a:solidFill>
                <a:latin typeface="+mj-lt"/>
              </a:rPr>
              <a:t>Ngày nay, trong xu thế hướng ra biển, các nước lớn tăng cường cạnh tranh ảnh hưởng trên biển. Tranh chấp lãnh thổ, đặc biệt là tranh chấp trên Biển Đông diễn biến gay gắt, phức tạp.</a:t>
            </a:r>
          </a:p>
        </p:txBody>
      </p:sp>
      <p:pic>
        <p:nvPicPr>
          <p:cNvPr id="6" name="Picture 5">
            <a:extLst>
              <a:ext uri="{FF2B5EF4-FFF2-40B4-BE49-F238E27FC236}">
                <a16:creationId xmlns:a16="http://schemas.microsoft.com/office/drawing/2014/main" id="{81140EDC-822B-638B-5A9A-5BA6EE638F77}"/>
              </a:ext>
            </a:extLst>
          </p:cNvPr>
          <p:cNvPicPr>
            <a:picLocks noChangeAspect="1"/>
          </p:cNvPicPr>
          <p:nvPr/>
        </p:nvPicPr>
        <p:blipFill>
          <a:blip r:embed="rId3"/>
          <a:stretch>
            <a:fillRect/>
          </a:stretch>
        </p:blipFill>
        <p:spPr>
          <a:xfrm>
            <a:off x="99743" y="122658"/>
            <a:ext cx="621846" cy="554784"/>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73"/>
                                        </p:tgtEl>
                                        <p:attrNameLst>
                                          <p:attrName>style.visibility</p:attrName>
                                        </p:attrNameLst>
                                      </p:cBhvr>
                                      <p:to>
                                        <p:strVal val="visible"/>
                                      </p:to>
                                    </p:set>
                                    <p:anim calcmode="lin" valueType="num">
                                      <p:cBhvr additive="base">
                                        <p:cTn id="7" dur="500" fill="hold"/>
                                        <p:tgtEl>
                                          <p:spTgt spid="373"/>
                                        </p:tgtEl>
                                        <p:attrNameLst>
                                          <p:attrName>ppt_x</p:attrName>
                                        </p:attrNameLst>
                                      </p:cBhvr>
                                      <p:tavLst>
                                        <p:tav tm="0">
                                          <p:val>
                                            <p:strVal val="#ppt_x"/>
                                          </p:val>
                                        </p:tav>
                                        <p:tav tm="100000">
                                          <p:val>
                                            <p:strVal val="#ppt_x"/>
                                          </p:val>
                                        </p:tav>
                                      </p:tavLst>
                                    </p:anim>
                                    <p:anim calcmode="lin" valueType="num">
                                      <p:cBhvr additive="base">
                                        <p:cTn id="8" dur="500" fill="hold"/>
                                        <p:tgtEl>
                                          <p:spTgt spid="37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 grpId="0"/>
      <p:bldP spid="5" grpId="0" build="p"/>
    </p:bldLst>
  </p:timing>
</p:sld>
</file>

<file path=ppt/theme/theme1.xml><?xml version="1.0" encoding="utf-8"?>
<a:theme xmlns:a="http://schemas.openxmlformats.org/drawingml/2006/main" name="Indian National Maritime Day by Slidesgo">
  <a:themeElements>
    <a:clrScheme name="Simple Light">
      <a:dk1>
        <a:srgbClr val="012345"/>
      </a:dk1>
      <a:lt1>
        <a:srgbClr val="FFFFFF"/>
      </a:lt1>
      <a:dk2>
        <a:srgbClr val="AFE0EF"/>
      </a:dk2>
      <a:lt2>
        <a:srgbClr val="D4AC80"/>
      </a:lt2>
      <a:accent1>
        <a:srgbClr val="816D59"/>
      </a:accent1>
      <a:accent2>
        <a:srgbClr val="EA8481"/>
      </a:accent2>
      <a:accent3>
        <a:srgbClr val="FF9933"/>
      </a:accent3>
      <a:accent4>
        <a:srgbClr val="128807"/>
      </a:accent4>
      <a:accent5>
        <a:srgbClr val="3C78D8"/>
      </a:accent5>
      <a:accent6>
        <a:srgbClr val="FFFFFF"/>
      </a:accent6>
      <a:hlink>
        <a:srgbClr val="01234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460</TotalTime>
  <Words>2385</Words>
  <Application>Microsoft Macintosh PowerPoint</Application>
  <PresentationFormat>On-screen Show (16:9)</PresentationFormat>
  <Paragraphs>105</Paragraphs>
  <Slides>20</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Bahnschrift SemiLight</vt:lpstr>
      <vt:lpstr>Lexend Deca</vt:lpstr>
      <vt:lpstr>Archivo Black</vt:lpstr>
      <vt:lpstr>Calibri</vt:lpstr>
      <vt:lpstr>Arial</vt:lpstr>
      <vt:lpstr>Calibri Light</vt:lpstr>
      <vt:lpstr>Bahnschrift Light</vt:lpstr>
      <vt:lpstr>Times New Roman</vt:lpstr>
      <vt:lpstr>Bahnschrift SemiBold</vt:lpstr>
      <vt:lpstr>Indian National Maritime Day by Slidesgo</vt:lpstr>
      <vt:lpstr>TRƯỜNG ĐẠI HỌC THỦY LỢI KHOA LUẬT VÀ LÝ LUẬN CHÍNH TRỊ </vt:lpstr>
      <vt:lpstr>MỞ ĐẦU</vt:lpstr>
      <vt:lpstr>2. Tình hình nghiên cứu </vt:lpstr>
      <vt:lpstr>3. Mục đích và nhiệm vụ nghiên cứu </vt:lpstr>
      <vt:lpstr>PowerPoint Presentation</vt:lpstr>
      <vt:lpstr>PowerPoint Presentation</vt:lpstr>
      <vt:lpstr>PowerPoint Presentation</vt:lpstr>
      <vt:lpstr>CHỦ TRƯƠNG VÀ SỰ CHỈ ĐẠO CỦA ĐẢNG CỘNG SẢNVIỆT NAM VỀ BẢO VỆ CHỦ QUYỀN BIỂN ĐẢO TỔ QUỐC TỪ NĂM 2016 ĐẾN NĂM 2021 </vt:lpstr>
      <vt:lpstr>1.1.1 Tầm quan trọng của công tác bảo vệ chủ quyền biển đảo Tổ quốc </vt:lpstr>
      <vt:lpstr>PowerPoint Presentation</vt:lpstr>
      <vt:lpstr>PowerPoint Presentation</vt:lpstr>
      <vt:lpstr>PowerPoint Presentation</vt:lpstr>
      <vt:lpstr>PowerPoint Presentation</vt:lpstr>
      <vt:lpstr>ĐẢNG CỘNG SẢN VIỆT NAM LÃNH  ĐẠO BẢO VỆ CHỦ QUYỀN BIỂN ĐẢO TỔ QUỐC TỪ NĂM 2021                   ĐẾN NĂM 2023</vt:lpstr>
      <vt:lpstr>PowerPoint Presentation</vt:lpstr>
      <vt:lpstr>PowerPoint Presentation</vt:lpstr>
      <vt:lpstr>PowerPoint Presentation</vt:lpstr>
      <vt:lpstr>PowerPoint Presentation</vt:lpstr>
      <vt:lpstr>PowerPoint Presentation</vt:lpstr>
      <vt:lpstr>CẢM ƠN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Indian National Maritime Day</dc:title>
  <dc:creator>asus</dc:creator>
  <cp:lastModifiedBy>Hải Tô</cp:lastModifiedBy>
  <cp:revision>12</cp:revision>
  <dcterms:modified xsi:type="dcterms:W3CDTF">2024-05-11T15:19:57Z</dcterms:modified>
</cp:coreProperties>
</file>