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63" r:id="rId4"/>
    <p:sldId id="264" r:id="rId5"/>
    <p:sldId id="260" r:id="rId6"/>
    <p:sldId id="261" r:id="rId7"/>
    <p:sldId id="259" r:id="rId8"/>
    <p:sldId id="268" r:id="rId9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8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FC294-168C-4AD1-85C1-CE0FC5CB6528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7EF39-3832-4021-A000-9BFE3103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77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7EF39-3832-4021-A000-9BFE310354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1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867794" y="4060892"/>
            <a:ext cx="5226050" cy="5246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2512157"/>
            <a:ext cx="1795145" cy="1233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8.png"/><Relationship Id="rId18" Type="http://schemas.microsoft.com/office/2007/relationships/hdphoto" Target="../media/hdphoto10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7.wdp"/><Relationship Id="rId17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6.png"/><Relationship Id="rId1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6D86DD"/>
          </a:solid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1087274" y="6667500"/>
            <a:ext cx="1367624" cy="1238086"/>
          </a:xfrm>
          <a:custGeom>
            <a:avLst/>
            <a:gdLst/>
            <a:ahLst/>
            <a:cxnLst/>
            <a:rect l="l" t="t" r="r" b="b"/>
            <a:pathLst>
              <a:path w="893444" h="893445">
                <a:moveTo>
                  <a:pt x="892934" y="0"/>
                </a:moveTo>
                <a:lnTo>
                  <a:pt x="0" y="892934"/>
                </a:lnTo>
              </a:path>
              <a:path w="893444" h="893445">
                <a:moveTo>
                  <a:pt x="0" y="297644"/>
                </a:moveTo>
                <a:lnTo>
                  <a:pt x="595288" y="297644"/>
                </a:lnTo>
                <a:lnTo>
                  <a:pt x="595288" y="892932"/>
                </a:lnTo>
                <a:lnTo>
                  <a:pt x="0" y="892932"/>
                </a:lnTo>
                <a:lnTo>
                  <a:pt x="0" y="297644"/>
                </a:lnTo>
                <a:close/>
              </a:path>
              <a:path w="893444" h="893445">
                <a:moveTo>
                  <a:pt x="297644" y="0"/>
                </a:moveTo>
                <a:lnTo>
                  <a:pt x="892932" y="0"/>
                </a:lnTo>
                <a:lnTo>
                  <a:pt x="892932" y="595288"/>
                </a:lnTo>
                <a:lnTo>
                  <a:pt x="297644" y="595288"/>
                </a:lnTo>
                <a:lnTo>
                  <a:pt x="297644" y="0"/>
                </a:lnTo>
                <a:close/>
              </a:path>
              <a:path w="893444" h="893445">
                <a:moveTo>
                  <a:pt x="126660" y="126289"/>
                </a:moveTo>
                <a:lnTo>
                  <a:pt x="767013" y="126289"/>
                </a:lnTo>
                <a:lnTo>
                  <a:pt x="767013" y="766642"/>
                </a:lnTo>
                <a:lnTo>
                  <a:pt x="126660" y="766642"/>
                </a:lnTo>
                <a:lnTo>
                  <a:pt x="126660" y="126289"/>
                </a:lnTo>
                <a:close/>
              </a:path>
            </a:pathLst>
          </a:custGeom>
          <a:ln w="36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43125" y="1314294"/>
            <a:ext cx="7000875" cy="4193007"/>
          </a:xfrm>
          <a:prstGeom prst="rect">
            <a:avLst/>
          </a:prstGeom>
        </p:spPr>
        <p:txBody>
          <a:bodyPr vert="horz" wrap="square" lIns="0" tIns="925830" rIns="0" bIns="0" rtlCol="0">
            <a:spAutoFit/>
          </a:bodyPr>
          <a:lstStyle/>
          <a:p>
            <a:pPr algn="ctr">
              <a:lnSpc>
                <a:spcPts val="13130"/>
              </a:lnSpc>
            </a:pPr>
            <a:r>
              <a:rPr lang="en-US" sz="10900" spc="-10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 </a:t>
            </a:r>
            <a:br>
              <a:rPr lang="en-US" sz="10900" spc="-10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900" spc="-10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TƯỞNG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1159581" y="0"/>
            <a:ext cx="7128419" cy="10287000"/>
            <a:chOff x="11160038" y="0"/>
            <a:chExt cx="7128419" cy="10287000"/>
          </a:xfrm>
        </p:grpSpPr>
        <p:sp>
          <p:nvSpPr>
            <p:cNvPr id="7" name="object 7"/>
            <p:cNvSpPr/>
            <p:nvPr/>
          </p:nvSpPr>
          <p:spPr>
            <a:xfrm>
              <a:off x="11748186" y="0"/>
              <a:ext cx="6539865" cy="10287000"/>
            </a:xfrm>
            <a:custGeom>
              <a:avLst/>
              <a:gdLst/>
              <a:ahLst/>
              <a:cxnLst/>
              <a:rect l="l" t="t" r="r" b="b"/>
              <a:pathLst>
                <a:path w="6539865" h="10287000">
                  <a:moveTo>
                    <a:pt x="6539814" y="0"/>
                  </a:moveTo>
                  <a:lnTo>
                    <a:pt x="299885" y="0"/>
                  </a:lnTo>
                  <a:lnTo>
                    <a:pt x="307009" y="8978"/>
                  </a:lnTo>
                  <a:lnTo>
                    <a:pt x="336245" y="43345"/>
                  </a:lnTo>
                  <a:lnTo>
                    <a:pt x="366661" y="76758"/>
                  </a:lnTo>
                  <a:lnTo>
                    <a:pt x="398246" y="109181"/>
                  </a:lnTo>
                  <a:lnTo>
                    <a:pt x="430974" y="140589"/>
                  </a:lnTo>
                  <a:lnTo>
                    <a:pt x="464820" y="170954"/>
                  </a:lnTo>
                  <a:lnTo>
                    <a:pt x="499783" y="200215"/>
                  </a:lnTo>
                  <a:lnTo>
                    <a:pt x="535838" y="228346"/>
                  </a:lnTo>
                  <a:lnTo>
                    <a:pt x="572973" y="255333"/>
                  </a:lnTo>
                  <a:lnTo>
                    <a:pt x="611149" y="281101"/>
                  </a:lnTo>
                  <a:lnTo>
                    <a:pt x="650354" y="305650"/>
                  </a:lnTo>
                  <a:lnTo>
                    <a:pt x="690587" y="328930"/>
                  </a:lnTo>
                  <a:lnTo>
                    <a:pt x="731812" y="350901"/>
                  </a:lnTo>
                  <a:lnTo>
                    <a:pt x="774014" y="371538"/>
                  </a:lnTo>
                  <a:lnTo>
                    <a:pt x="817168" y="390791"/>
                  </a:lnTo>
                  <a:lnTo>
                    <a:pt x="861275" y="408647"/>
                  </a:lnTo>
                  <a:lnTo>
                    <a:pt x="906297" y="425043"/>
                  </a:lnTo>
                  <a:lnTo>
                    <a:pt x="952220" y="439953"/>
                  </a:lnTo>
                  <a:lnTo>
                    <a:pt x="1591932" y="635571"/>
                  </a:lnTo>
                  <a:lnTo>
                    <a:pt x="1544459" y="627570"/>
                  </a:lnTo>
                  <a:lnTo>
                    <a:pt x="1497025" y="621296"/>
                  </a:lnTo>
                  <a:lnTo>
                    <a:pt x="1449666" y="616737"/>
                  </a:lnTo>
                  <a:lnTo>
                    <a:pt x="1402410" y="613867"/>
                  </a:lnTo>
                  <a:lnTo>
                    <a:pt x="1355293" y="612673"/>
                  </a:lnTo>
                  <a:lnTo>
                    <a:pt x="1308366" y="613143"/>
                  </a:lnTo>
                  <a:lnTo>
                    <a:pt x="1261656" y="615238"/>
                  </a:lnTo>
                  <a:lnTo>
                    <a:pt x="1215212" y="618947"/>
                  </a:lnTo>
                  <a:lnTo>
                    <a:pt x="1169060" y="624255"/>
                  </a:lnTo>
                  <a:lnTo>
                    <a:pt x="1123238" y="631139"/>
                  </a:lnTo>
                  <a:lnTo>
                    <a:pt x="1077785" y="639572"/>
                  </a:lnTo>
                  <a:lnTo>
                    <a:pt x="1032751" y="649541"/>
                  </a:lnTo>
                  <a:lnTo>
                    <a:pt x="988161" y="661035"/>
                  </a:lnTo>
                  <a:lnTo>
                    <a:pt x="944054" y="674014"/>
                  </a:lnTo>
                  <a:lnTo>
                    <a:pt x="900468" y="688467"/>
                  </a:lnTo>
                  <a:lnTo>
                    <a:pt x="857440" y="704380"/>
                  </a:lnTo>
                  <a:lnTo>
                    <a:pt x="815022" y="721728"/>
                  </a:lnTo>
                  <a:lnTo>
                    <a:pt x="773226" y="740498"/>
                  </a:lnTo>
                  <a:lnTo>
                    <a:pt x="732104" y="760653"/>
                  </a:lnTo>
                  <a:lnTo>
                    <a:pt x="691705" y="782193"/>
                  </a:lnTo>
                  <a:lnTo>
                    <a:pt x="652043" y="805091"/>
                  </a:lnTo>
                  <a:lnTo>
                    <a:pt x="613168" y="829310"/>
                  </a:lnTo>
                  <a:lnTo>
                    <a:pt x="575119" y="854862"/>
                  </a:lnTo>
                  <a:lnTo>
                    <a:pt x="537933" y="881710"/>
                  </a:lnTo>
                  <a:lnTo>
                    <a:pt x="501650" y="909828"/>
                  </a:lnTo>
                  <a:lnTo>
                    <a:pt x="466293" y="939203"/>
                  </a:lnTo>
                  <a:lnTo>
                    <a:pt x="431927" y="969810"/>
                  </a:lnTo>
                  <a:lnTo>
                    <a:pt x="398564" y="1001649"/>
                  </a:lnTo>
                  <a:lnTo>
                    <a:pt x="366242" y="1034669"/>
                  </a:lnTo>
                  <a:lnTo>
                    <a:pt x="335026" y="1068870"/>
                  </a:lnTo>
                  <a:lnTo>
                    <a:pt x="304927" y="1104239"/>
                  </a:lnTo>
                  <a:lnTo>
                    <a:pt x="275996" y="1140739"/>
                  </a:lnTo>
                  <a:lnTo>
                    <a:pt x="248259" y="1178356"/>
                  </a:lnTo>
                  <a:lnTo>
                    <a:pt x="221767" y="1217079"/>
                  </a:lnTo>
                  <a:lnTo>
                    <a:pt x="196545" y="1256868"/>
                  </a:lnTo>
                  <a:lnTo>
                    <a:pt x="172643" y="1297724"/>
                  </a:lnTo>
                  <a:lnTo>
                    <a:pt x="150088" y="1339608"/>
                  </a:lnTo>
                  <a:lnTo>
                    <a:pt x="128930" y="1382522"/>
                  </a:lnTo>
                  <a:lnTo>
                    <a:pt x="109194" y="1426425"/>
                  </a:lnTo>
                  <a:lnTo>
                    <a:pt x="90932" y="1471307"/>
                  </a:lnTo>
                  <a:lnTo>
                    <a:pt x="74168" y="1517154"/>
                  </a:lnTo>
                  <a:lnTo>
                    <a:pt x="58940" y="1563941"/>
                  </a:lnTo>
                  <a:lnTo>
                    <a:pt x="45656" y="1610271"/>
                  </a:lnTo>
                  <a:lnTo>
                    <a:pt x="34086" y="1656689"/>
                  </a:lnTo>
                  <a:lnTo>
                    <a:pt x="24244" y="1703158"/>
                  </a:lnTo>
                  <a:lnTo>
                    <a:pt x="16090" y="1749640"/>
                  </a:lnTo>
                  <a:lnTo>
                    <a:pt x="9601" y="1796097"/>
                  </a:lnTo>
                  <a:lnTo>
                    <a:pt x="4775" y="1842503"/>
                  </a:lnTo>
                  <a:lnTo>
                    <a:pt x="1574" y="1888820"/>
                  </a:lnTo>
                  <a:lnTo>
                    <a:pt x="0" y="1934997"/>
                  </a:lnTo>
                  <a:lnTo>
                    <a:pt x="25" y="1981022"/>
                  </a:lnTo>
                  <a:lnTo>
                    <a:pt x="1625" y="2026856"/>
                  </a:lnTo>
                  <a:lnTo>
                    <a:pt x="4787" y="2072436"/>
                  </a:lnTo>
                  <a:lnTo>
                    <a:pt x="9486" y="2117763"/>
                  </a:lnTo>
                  <a:lnTo>
                    <a:pt x="15709" y="2162772"/>
                  </a:lnTo>
                  <a:lnTo>
                    <a:pt x="23431" y="2207450"/>
                  </a:lnTo>
                  <a:lnTo>
                    <a:pt x="32651" y="2251748"/>
                  </a:lnTo>
                  <a:lnTo>
                    <a:pt x="43319" y="2295626"/>
                  </a:lnTo>
                  <a:lnTo>
                    <a:pt x="55448" y="2339060"/>
                  </a:lnTo>
                  <a:lnTo>
                    <a:pt x="68999" y="2382012"/>
                  </a:lnTo>
                  <a:lnTo>
                    <a:pt x="83972" y="2424442"/>
                  </a:lnTo>
                  <a:lnTo>
                    <a:pt x="100330" y="2466314"/>
                  </a:lnTo>
                  <a:lnTo>
                    <a:pt x="118046" y="2507602"/>
                  </a:lnTo>
                  <a:lnTo>
                    <a:pt x="137134" y="2548255"/>
                  </a:lnTo>
                  <a:lnTo>
                    <a:pt x="157543" y="2588247"/>
                  </a:lnTo>
                  <a:lnTo>
                    <a:pt x="179273" y="2627553"/>
                  </a:lnTo>
                  <a:lnTo>
                    <a:pt x="202311" y="2666111"/>
                  </a:lnTo>
                  <a:lnTo>
                    <a:pt x="226618" y="2703906"/>
                  </a:lnTo>
                  <a:lnTo>
                    <a:pt x="252183" y="2740901"/>
                  </a:lnTo>
                  <a:lnTo>
                    <a:pt x="278980" y="2777045"/>
                  </a:lnTo>
                  <a:lnTo>
                    <a:pt x="307009" y="2812313"/>
                  </a:lnTo>
                  <a:lnTo>
                    <a:pt x="336245" y="2846679"/>
                  </a:lnTo>
                  <a:lnTo>
                    <a:pt x="366661" y="2880080"/>
                  </a:lnTo>
                  <a:lnTo>
                    <a:pt x="398246" y="2912516"/>
                  </a:lnTo>
                  <a:lnTo>
                    <a:pt x="430974" y="2943923"/>
                  </a:lnTo>
                  <a:lnTo>
                    <a:pt x="464820" y="2974276"/>
                  </a:lnTo>
                  <a:lnTo>
                    <a:pt x="499783" y="3003550"/>
                  </a:lnTo>
                  <a:lnTo>
                    <a:pt x="535838" y="3031680"/>
                  </a:lnTo>
                  <a:lnTo>
                    <a:pt x="572973" y="3058655"/>
                  </a:lnTo>
                  <a:lnTo>
                    <a:pt x="611149" y="3084436"/>
                  </a:lnTo>
                  <a:lnTo>
                    <a:pt x="650354" y="3108985"/>
                  </a:lnTo>
                  <a:lnTo>
                    <a:pt x="690587" y="3132264"/>
                  </a:lnTo>
                  <a:lnTo>
                    <a:pt x="731812" y="3154235"/>
                  </a:lnTo>
                  <a:lnTo>
                    <a:pt x="774014" y="3174873"/>
                  </a:lnTo>
                  <a:lnTo>
                    <a:pt x="817168" y="3194126"/>
                  </a:lnTo>
                  <a:lnTo>
                    <a:pt x="861275" y="3211969"/>
                  </a:lnTo>
                  <a:lnTo>
                    <a:pt x="906297" y="3228378"/>
                  </a:lnTo>
                  <a:lnTo>
                    <a:pt x="952220" y="3243288"/>
                  </a:lnTo>
                  <a:lnTo>
                    <a:pt x="1567395" y="3431222"/>
                  </a:lnTo>
                  <a:lnTo>
                    <a:pt x="1552168" y="3428542"/>
                  </a:lnTo>
                  <a:lnTo>
                    <a:pt x="1505737" y="3422053"/>
                  </a:lnTo>
                  <a:lnTo>
                    <a:pt x="1459369" y="3417214"/>
                  </a:lnTo>
                  <a:lnTo>
                    <a:pt x="1413103" y="3414026"/>
                  </a:lnTo>
                  <a:lnTo>
                    <a:pt x="1366951" y="3412439"/>
                  </a:lnTo>
                  <a:lnTo>
                    <a:pt x="1320977" y="3412464"/>
                  </a:lnTo>
                  <a:lnTo>
                    <a:pt x="1275207" y="3414052"/>
                  </a:lnTo>
                  <a:lnTo>
                    <a:pt x="1229664" y="3417214"/>
                  </a:lnTo>
                  <a:lnTo>
                    <a:pt x="1184402" y="3421900"/>
                  </a:lnTo>
                  <a:lnTo>
                    <a:pt x="1139444" y="3428123"/>
                  </a:lnTo>
                  <a:lnTo>
                    <a:pt x="1094828" y="3435845"/>
                  </a:lnTo>
                  <a:lnTo>
                    <a:pt x="1050594" y="3445052"/>
                  </a:lnTo>
                  <a:lnTo>
                    <a:pt x="1006779" y="3455720"/>
                  </a:lnTo>
                  <a:lnTo>
                    <a:pt x="963409" y="3467836"/>
                  </a:lnTo>
                  <a:lnTo>
                    <a:pt x="920521" y="3481374"/>
                  </a:lnTo>
                  <a:lnTo>
                    <a:pt x="878154" y="3496322"/>
                  </a:lnTo>
                  <a:lnTo>
                    <a:pt x="836345" y="3512667"/>
                  </a:lnTo>
                  <a:lnTo>
                    <a:pt x="795121" y="3530371"/>
                  </a:lnTo>
                  <a:lnTo>
                    <a:pt x="754532" y="3549446"/>
                  </a:lnTo>
                  <a:lnTo>
                    <a:pt x="714603" y="3569830"/>
                  </a:lnTo>
                  <a:lnTo>
                    <a:pt x="675373" y="3591547"/>
                  </a:lnTo>
                  <a:lnTo>
                    <a:pt x="636879" y="3614547"/>
                  </a:lnTo>
                  <a:lnTo>
                    <a:pt x="599147" y="3638829"/>
                  </a:lnTo>
                  <a:lnTo>
                    <a:pt x="562216" y="3664369"/>
                  </a:lnTo>
                  <a:lnTo>
                    <a:pt x="526135" y="3691140"/>
                  </a:lnTo>
                  <a:lnTo>
                    <a:pt x="490931" y="3719144"/>
                  </a:lnTo>
                  <a:lnTo>
                    <a:pt x="456628" y="3748341"/>
                  </a:lnTo>
                  <a:lnTo>
                    <a:pt x="423278" y="3778707"/>
                  </a:lnTo>
                  <a:lnTo>
                    <a:pt x="390906" y="3810254"/>
                  </a:lnTo>
                  <a:lnTo>
                    <a:pt x="359549" y="3842931"/>
                  </a:lnTo>
                  <a:lnTo>
                    <a:pt x="329247" y="3876738"/>
                  </a:lnTo>
                  <a:lnTo>
                    <a:pt x="300024" y="3911663"/>
                  </a:lnTo>
                  <a:lnTo>
                    <a:pt x="271932" y="3947655"/>
                  </a:lnTo>
                  <a:lnTo>
                    <a:pt x="245008" y="3984726"/>
                  </a:lnTo>
                  <a:lnTo>
                    <a:pt x="219265" y="4022852"/>
                  </a:lnTo>
                  <a:lnTo>
                    <a:pt x="194754" y="4061993"/>
                  </a:lnTo>
                  <a:lnTo>
                    <a:pt x="171513" y="4102163"/>
                  </a:lnTo>
                  <a:lnTo>
                    <a:pt x="149567" y="4143311"/>
                  </a:lnTo>
                  <a:lnTo>
                    <a:pt x="128955" y="4185437"/>
                  </a:lnTo>
                  <a:lnTo>
                    <a:pt x="109728" y="4228516"/>
                  </a:lnTo>
                  <a:lnTo>
                    <a:pt x="91897" y="4272534"/>
                  </a:lnTo>
                  <a:lnTo>
                    <a:pt x="75501" y="4317466"/>
                  </a:lnTo>
                  <a:lnTo>
                    <a:pt x="60591" y="4363301"/>
                  </a:lnTo>
                  <a:lnTo>
                    <a:pt x="47307" y="4409630"/>
                  </a:lnTo>
                  <a:lnTo>
                    <a:pt x="35750" y="4456049"/>
                  </a:lnTo>
                  <a:lnTo>
                    <a:pt x="25895" y="4502505"/>
                  </a:lnTo>
                  <a:lnTo>
                    <a:pt x="17741" y="4548987"/>
                  </a:lnTo>
                  <a:lnTo>
                    <a:pt x="11264" y="4595457"/>
                  </a:lnTo>
                  <a:lnTo>
                    <a:pt x="6426" y="4641862"/>
                  </a:lnTo>
                  <a:lnTo>
                    <a:pt x="3238" y="4688167"/>
                  </a:lnTo>
                  <a:lnTo>
                    <a:pt x="1663" y="4734357"/>
                  </a:lnTo>
                  <a:lnTo>
                    <a:pt x="1676" y="4780381"/>
                  </a:lnTo>
                  <a:lnTo>
                    <a:pt x="3276" y="4826203"/>
                  </a:lnTo>
                  <a:lnTo>
                    <a:pt x="6438" y="4871796"/>
                  </a:lnTo>
                  <a:lnTo>
                    <a:pt x="11137" y="4917122"/>
                  </a:lnTo>
                  <a:lnTo>
                    <a:pt x="17360" y="4962131"/>
                  </a:lnTo>
                  <a:lnTo>
                    <a:pt x="25095" y="5006797"/>
                  </a:lnTo>
                  <a:lnTo>
                    <a:pt x="34302" y="5051095"/>
                  </a:lnTo>
                  <a:lnTo>
                    <a:pt x="44983" y="5094986"/>
                  </a:lnTo>
                  <a:lnTo>
                    <a:pt x="57111" y="5138420"/>
                  </a:lnTo>
                  <a:lnTo>
                    <a:pt x="70662" y="5181371"/>
                  </a:lnTo>
                  <a:lnTo>
                    <a:pt x="85623" y="5223802"/>
                  </a:lnTo>
                  <a:lnTo>
                    <a:pt x="101981" y="5265674"/>
                  </a:lnTo>
                  <a:lnTo>
                    <a:pt x="119710" y="5306961"/>
                  </a:lnTo>
                  <a:lnTo>
                    <a:pt x="138785" y="5347614"/>
                  </a:lnTo>
                  <a:lnTo>
                    <a:pt x="159207" y="5387606"/>
                  </a:lnTo>
                  <a:lnTo>
                    <a:pt x="180936" y="5426900"/>
                  </a:lnTo>
                  <a:lnTo>
                    <a:pt x="203962" y="5465470"/>
                  </a:lnTo>
                  <a:lnTo>
                    <a:pt x="228269" y="5503265"/>
                  </a:lnTo>
                  <a:lnTo>
                    <a:pt x="253834" y="5540248"/>
                  </a:lnTo>
                  <a:lnTo>
                    <a:pt x="280644" y="5576405"/>
                  </a:lnTo>
                  <a:lnTo>
                    <a:pt x="308673" y="5611673"/>
                  </a:lnTo>
                  <a:lnTo>
                    <a:pt x="337896" y="5646026"/>
                  </a:lnTo>
                  <a:lnTo>
                    <a:pt x="368312" y="5679440"/>
                  </a:lnTo>
                  <a:lnTo>
                    <a:pt x="399897" y="5711876"/>
                  </a:lnTo>
                  <a:lnTo>
                    <a:pt x="432625" y="5743283"/>
                  </a:lnTo>
                  <a:lnTo>
                    <a:pt x="466483" y="5773636"/>
                  </a:lnTo>
                  <a:lnTo>
                    <a:pt x="501446" y="5802896"/>
                  </a:lnTo>
                  <a:lnTo>
                    <a:pt x="537502" y="5831040"/>
                  </a:lnTo>
                  <a:lnTo>
                    <a:pt x="574624" y="5858014"/>
                  </a:lnTo>
                  <a:lnTo>
                    <a:pt x="612800" y="5883795"/>
                  </a:lnTo>
                  <a:lnTo>
                    <a:pt x="652018" y="5908345"/>
                  </a:lnTo>
                  <a:lnTo>
                    <a:pt x="692251" y="5931624"/>
                  </a:lnTo>
                  <a:lnTo>
                    <a:pt x="733463" y="5953595"/>
                  </a:lnTo>
                  <a:lnTo>
                    <a:pt x="775665" y="5974219"/>
                  </a:lnTo>
                  <a:lnTo>
                    <a:pt x="818832" y="5993485"/>
                  </a:lnTo>
                  <a:lnTo>
                    <a:pt x="862926" y="6011329"/>
                  </a:lnTo>
                  <a:lnTo>
                    <a:pt x="907948" y="6027725"/>
                  </a:lnTo>
                  <a:lnTo>
                    <a:pt x="953871" y="6042647"/>
                  </a:lnTo>
                  <a:lnTo>
                    <a:pt x="1591932" y="6238265"/>
                  </a:lnTo>
                  <a:lnTo>
                    <a:pt x="1544459" y="6230251"/>
                  </a:lnTo>
                  <a:lnTo>
                    <a:pt x="1497025" y="6223978"/>
                  </a:lnTo>
                  <a:lnTo>
                    <a:pt x="1449666" y="6219418"/>
                  </a:lnTo>
                  <a:lnTo>
                    <a:pt x="1402410" y="6216561"/>
                  </a:lnTo>
                  <a:lnTo>
                    <a:pt x="1355293" y="6215367"/>
                  </a:lnTo>
                  <a:lnTo>
                    <a:pt x="1308366" y="6215824"/>
                  </a:lnTo>
                  <a:lnTo>
                    <a:pt x="1261656" y="6217920"/>
                  </a:lnTo>
                  <a:lnTo>
                    <a:pt x="1215212" y="6221641"/>
                  </a:lnTo>
                  <a:lnTo>
                    <a:pt x="1169060" y="6226949"/>
                  </a:lnTo>
                  <a:lnTo>
                    <a:pt x="1123238" y="6233820"/>
                  </a:lnTo>
                  <a:lnTo>
                    <a:pt x="1077785" y="6242266"/>
                  </a:lnTo>
                  <a:lnTo>
                    <a:pt x="1032751" y="6252235"/>
                  </a:lnTo>
                  <a:lnTo>
                    <a:pt x="988161" y="6263716"/>
                  </a:lnTo>
                  <a:lnTo>
                    <a:pt x="944054" y="6276695"/>
                  </a:lnTo>
                  <a:lnTo>
                    <a:pt x="900468" y="6291161"/>
                  </a:lnTo>
                  <a:lnTo>
                    <a:pt x="857440" y="6307074"/>
                  </a:lnTo>
                  <a:lnTo>
                    <a:pt x="815022" y="6324422"/>
                  </a:lnTo>
                  <a:lnTo>
                    <a:pt x="773226" y="6343180"/>
                  </a:lnTo>
                  <a:lnTo>
                    <a:pt x="732104" y="6363348"/>
                  </a:lnTo>
                  <a:lnTo>
                    <a:pt x="691705" y="6384887"/>
                  </a:lnTo>
                  <a:lnTo>
                    <a:pt x="652043" y="6407772"/>
                  </a:lnTo>
                  <a:lnTo>
                    <a:pt x="613168" y="6432004"/>
                  </a:lnTo>
                  <a:lnTo>
                    <a:pt x="575119" y="6457543"/>
                  </a:lnTo>
                  <a:lnTo>
                    <a:pt x="537933" y="6484391"/>
                  </a:lnTo>
                  <a:lnTo>
                    <a:pt x="501650" y="6512509"/>
                  </a:lnTo>
                  <a:lnTo>
                    <a:pt x="466293" y="6541884"/>
                  </a:lnTo>
                  <a:lnTo>
                    <a:pt x="431927" y="6572504"/>
                  </a:lnTo>
                  <a:lnTo>
                    <a:pt x="398564" y="6604330"/>
                  </a:lnTo>
                  <a:lnTo>
                    <a:pt x="366242" y="6637363"/>
                  </a:lnTo>
                  <a:lnTo>
                    <a:pt x="335026" y="6671564"/>
                  </a:lnTo>
                  <a:lnTo>
                    <a:pt x="304927" y="6706921"/>
                  </a:lnTo>
                  <a:lnTo>
                    <a:pt x="275996" y="6743420"/>
                  </a:lnTo>
                  <a:lnTo>
                    <a:pt x="248259" y="6781038"/>
                  </a:lnTo>
                  <a:lnTo>
                    <a:pt x="221767" y="6819760"/>
                  </a:lnTo>
                  <a:lnTo>
                    <a:pt x="196545" y="6859549"/>
                  </a:lnTo>
                  <a:lnTo>
                    <a:pt x="172643" y="6900405"/>
                  </a:lnTo>
                  <a:lnTo>
                    <a:pt x="150088" y="6942302"/>
                  </a:lnTo>
                  <a:lnTo>
                    <a:pt x="128930" y="6985203"/>
                  </a:lnTo>
                  <a:lnTo>
                    <a:pt x="109194" y="7029120"/>
                  </a:lnTo>
                  <a:lnTo>
                    <a:pt x="90932" y="7074001"/>
                  </a:lnTo>
                  <a:lnTo>
                    <a:pt x="74168" y="7119848"/>
                  </a:lnTo>
                  <a:lnTo>
                    <a:pt x="58940" y="7166635"/>
                  </a:lnTo>
                  <a:lnTo>
                    <a:pt x="45656" y="7212965"/>
                  </a:lnTo>
                  <a:lnTo>
                    <a:pt x="34086" y="7259371"/>
                  </a:lnTo>
                  <a:lnTo>
                    <a:pt x="24244" y="7305840"/>
                  </a:lnTo>
                  <a:lnTo>
                    <a:pt x="16090" y="7352322"/>
                  </a:lnTo>
                  <a:lnTo>
                    <a:pt x="9601" y="7398779"/>
                  </a:lnTo>
                  <a:lnTo>
                    <a:pt x="4775" y="7445184"/>
                  </a:lnTo>
                  <a:lnTo>
                    <a:pt x="1574" y="7491501"/>
                  </a:lnTo>
                  <a:lnTo>
                    <a:pt x="0" y="7537691"/>
                  </a:lnTo>
                  <a:lnTo>
                    <a:pt x="25" y="7583716"/>
                  </a:lnTo>
                  <a:lnTo>
                    <a:pt x="1625" y="7629538"/>
                  </a:lnTo>
                  <a:lnTo>
                    <a:pt x="4787" y="7675131"/>
                  </a:lnTo>
                  <a:lnTo>
                    <a:pt x="9486" y="7720444"/>
                  </a:lnTo>
                  <a:lnTo>
                    <a:pt x="15709" y="7765466"/>
                  </a:lnTo>
                  <a:lnTo>
                    <a:pt x="23431" y="7810132"/>
                  </a:lnTo>
                  <a:lnTo>
                    <a:pt x="32651" y="7854429"/>
                  </a:lnTo>
                  <a:lnTo>
                    <a:pt x="43319" y="7898308"/>
                  </a:lnTo>
                  <a:lnTo>
                    <a:pt x="55448" y="7941742"/>
                  </a:lnTo>
                  <a:lnTo>
                    <a:pt x="68999" y="7984693"/>
                  </a:lnTo>
                  <a:lnTo>
                    <a:pt x="83972" y="8027124"/>
                  </a:lnTo>
                  <a:lnTo>
                    <a:pt x="100330" y="8069008"/>
                  </a:lnTo>
                  <a:lnTo>
                    <a:pt x="118046" y="8110283"/>
                  </a:lnTo>
                  <a:lnTo>
                    <a:pt x="137134" y="8150949"/>
                  </a:lnTo>
                  <a:lnTo>
                    <a:pt x="157543" y="8190941"/>
                  </a:lnTo>
                  <a:lnTo>
                    <a:pt x="179273" y="8230235"/>
                  </a:lnTo>
                  <a:lnTo>
                    <a:pt x="202311" y="8268805"/>
                  </a:lnTo>
                  <a:lnTo>
                    <a:pt x="226618" y="8306600"/>
                  </a:lnTo>
                  <a:lnTo>
                    <a:pt x="252183" y="8343582"/>
                  </a:lnTo>
                  <a:lnTo>
                    <a:pt x="278980" y="8379727"/>
                  </a:lnTo>
                  <a:lnTo>
                    <a:pt x="307009" y="8415007"/>
                  </a:lnTo>
                  <a:lnTo>
                    <a:pt x="336245" y="8449361"/>
                  </a:lnTo>
                  <a:lnTo>
                    <a:pt x="366661" y="8482774"/>
                  </a:lnTo>
                  <a:lnTo>
                    <a:pt x="398246" y="8515198"/>
                  </a:lnTo>
                  <a:lnTo>
                    <a:pt x="430974" y="8546617"/>
                  </a:lnTo>
                  <a:lnTo>
                    <a:pt x="464820" y="8576970"/>
                  </a:lnTo>
                  <a:lnTo>
                    <a:pt x="499783" y="8606231"/>
                  </a:lnTo>
                  <a:lnTo>
                    <a:pt x="535838" y="8634374"/>
                  </a:lnTo>
                  <a:lnTo>
                    <a:pt x="572973" y="8661349"/>
                  </a:lnTo>
                  <a:lnTo>
                    <a:pt x="611149" y="8687130"/>
                  </a:lnTo>
                  <a:lnTo>
                    <a:pt x="650354" y="8711667"/>
                  </a:lnTo>
                  <a:lnTo>
                    <a:pt x="690587" y="8734946"/>
                  </a:lnTo>
                  <a:lnTo>
                    <a:pt x="731812" y="8756929"/>
                  </a:lnTo>
                  <a:lnTo>
                    <a:pt x="774014" y="8777554"/>
                  </a:lnTo>
                  <a:lnTo>
                    <a:pt x="817168" y="8796820"/>
                  </a:lnTo>
                  <a:lnTo>
                    <a:pt x="861275" y="8814664"/>
                  </a:lnTo>
                  <a:lnTo>
                    <a:pt x="906297" y="8831059"/>
                  </a:lnTo>
                  <a:lnTo>
                    <a:pt x="952220" y="8845982"/>
                  </a:lnTo>
                  <a:lnTo>
                    <a:pt x="1591932" y="9041600"/>
                  </a:lnTo>
                  <a:lnTo>
                    <a:pt x="1544459" y="9033586"/>
                  </a:lnTo>
                  <a:lnTo>
                    <a:pt x="1497025" y="9027312"/>
                  </a:lnTo>
                  <a:lnTo>
                    <a:pt x="1449666" y="9022753"/>
                  </a:lnTo>
                  <a:lnTo>
                    <a:pt x="1402410" y="9019883"/>
                  </a:lnTo>
                  <a:lnTo>
                    <a:pt x="1355293" y="9018702"/>
                  </a:lnTo>
                  <a:lnTo>
                    <a:pt x="1308366" y="9019159"/>
                  </a:lnTo>
                  <a:lnTo>
                    <a:pt x="1261656" y="9021254"/>
                  </a:lnTo>
                  <a:lnTo>
                    <a:pt x="1215212" y="9024963"/>
                  </a:lnTo>
                  <a:lnTo>
                    <a:pt x="1169060" y="9030271"/>
                  </a:lnTo>
                  <a:lnTo>
                    <a:pt x="1123238" y="9037155"/>
                  </a:lnTo>
                  <a:lnTo>
                    <a:pt x="1077785" y="9045588"/>
                  </a:lnTo>
                  <a:lnTo>
                    <a:pt x="1032751" y="9055570"/>
                  </a:lnTo>
                  <a:lnTo>
                    <a:pt x="988161" y="9067051"/>
                  </a:lnTo>
                  <a:lnTo>
                    <a:pt x="944054" y="9080030"/>
                  </a:lnTo>
                  <a:lnTo>
                    <a:pt x="900468" y="9094495"/>
                  </a:lnTo>
                  <a:lnTo>
                    <a:pt x="857440" y="9110408"/>
                  </a:lnTo>
                  <a:lnTo>
                    <a:pt x="815022" y="9127757"/>
                  </a:lnTo>
                  <a:lnTo>
                    <a:pt x="773226" y="9146515"/>
                  </a:lnTo>
                  <a:lnTo>
                    <a:pt x="732104" y="9166682"/>
                  </a:lnTo>
                  <a:lnTo>
                    <a:pt x="691705" y="9188209"/>
                  </a:lnTo>
                  <a:lnTo>
                    <a:pt x="652043" y="9211107"/>
                  </a:lnTo>
                  <a:lnTo>
                    <a:pt x="613168" y="9235338"/>
                  </a:lnTo>
                  <a:lnTo>
                    <a:pt x="575119" y="9260878"/>
                  </a:lnTo>
                  <a:lnTo>
                    <a:pt x="537933" y="9287726"/>
                  </a:lnTo>
                  <a:lnTo>
                    <a:pt x="501650" y="9315844"/>
                  </a:lnTo>
                  <a:lnTo>
                    <a:pt x="466293" y="9345219"/>
                  </a:lnTo>
                  <a:lnTo>
                    <a:pt x="431927" y="9375826"/>
                  </a:lnTo>
                  <a:lnTo>
                    <a:pt x="398564" y="9407665"/>
                  </a:lnTo>
                  <a:lnTo>
                    <a:pt x="366242" y="9440685"/>
                  </a:lnTo>
                  <a:lnTo>
                    <a:pt x="335026" y="9474898"/>
                  </a:lnTo>
                  <a:lnTo>
                    <a:pt x="304927" y="9510255"/>
                  </a:lnTo>
                  <a:lnTo>
                    <a:pt x="275996" y="9546755"/>
                  </a:lnTo>
                  <a:lnTo>
                    <a:pt x="248259" y="9584372"/>
                  </a:lnTo>
                  <a:lnTo>
                    <a:pt x="221767" y="9623095"/>
                  </a:lnTo>
                  <a:lnTo>
                    <a:pt x="196545" y="9662884"/>
                  </a:lnTo>
                  <a:lnTo>
                    <a:pt x="172643" y="9703740"/>
                  </a:lnTo>
                  <a:lnTo>
                    <a:pt x="150088" y="9745624"/>
                  </a:lnTo>
                  <a:lnTo>
                    <a:pt x="128930" y="9788538"/>
                  </a:lnTo>
                  <a:lnTo>
                    <a:pt x="109194" y="9832442"/>
                  </a:lnTo>
                  <a:lnTo>
                    <a:pt x="90932" y="9877336"/>
                  </a:lnTo>
                  <a:lnTo>
                    <a:pt x="74168" y="9923170"/>
                  </a:lnTo>
                  <a:lnTo>
                    <a:pt x="58940" y="9969957"/>
                  </a:lnTo>
                  <a:lnTo>
                    <a:pt x="45656" y="10016287"/>
                  </a:lnTo>
                  <a:lnTo>
                    <a:pt x="34086" y="10062705"/>
                  </a:lnTo>
                  <a:lnTo>
                    <a:pt x="24244" y="10109175"/>
                  </a:lnTo>
                  <a:lnTo>
                    <a:pt x="16090" y="10155657"/>
                  </a:lnTo>
                  <a:lnTo>
                    <a:pt x="9601" y="10202113"/>
                  </a:lnTo>
                  <a:lnTo>
                    <a:pt x="4775" y="10248519"/>
                  </a:lnTo>
                  <a:lnTo>
                    <a:pt x="2120" y="10287000"/>
                  </a:lnTo>
                  <a:lnTo>
                    <a:pt x="6539814" y="10287000"/>
                  </a:lnTo>
                  <a:lnTo>
                    <a:pt x="6539814" y="9041600"/>
                  </a:lnTo>
                  <a:lnTo>
                    <a:pt x="6539814" y="7741526"/>
                  </a:lnTo>
                  <a:lnTo>
                    <a:pt x="6356642" y="7685519"/>
                  </a:lnTo>
                  <a:lnTo>
                    <a:pt x="6404102" y="7693533"/>
                  </a:lnTo>
                  <a:lnTo>
                    <a:pt x="6451536" y="7699807"/>
                  </a:lnTo>
                  <a:lnTo>
                    <a:pt x="6498907" y="7704366"/>
                  </a:lnTo>
                  <a:lnTo>
                    <a:pt x="6539814" y="7706842"/>
                  </a:lnTo>
                  <a:lnTo>
                    <a:pt x="6539814" y="7685519"/>
                  </a:lnTo>
                  <a:lnTo>
                    <a:pt x="6539814" y="6238265"/>
                  </a:lnTo>
                  <a:lnTo>
                    <a:pt x="6539814" y="4938344"/>
                  </a:lnTo>
                  <a:lnTo>
                    <a:pt x="6381140" y="4889881"/>
                  </a:lnTo>
                  <a:lnTo>
                    <a:pt x="6396431" y="4892560"/>
                  </a:lnTo>
                  <a:lnTo>
                    <a:pt x="6442875" y="4899037"/>
                  </a:lnTo>
                  <a:lnTo>
                    <a:pt x="6489268" y="4903876"/>
                  </a:lnTo>
                  <a:lnTo>
                    <a:pt x="6535572" y="4907064"/>
                  </a:lnTo>
                  <a:lnTo>
                    <a:pt x="6539814" y="4907216"/>
                  </a:lnTo>
                  <a:lnTo>
                    <a:pt x="6539814" y="2137181"/>
                  </a:lnTo>
                  <a:lnTo>
                    <a:pt x="6356642" y="2081174"/>
                  </a:lnTo>
                  <a:lnTo>
                    <a:pt x="6404102" y="2089416"/>
                  </a:lnTo>
                  <a:lnTo>
                    <a:pt x="6451536" y="2095893"/>
                  </a:lnTo>
                  <a:lnTo>
                    <a:pt x="6498907" y="2100656"/>
                  </a:lnTo>
                  <a:lnTo>
                    <a:pt x="6539814" y="2103285"/>
                  </a:lnTo>
                  <a:lnTo>
                    <a:pt x="6539814" y="2081174"/>
                  </a:lnTo>
                  <a:lnTo>
                    <a:pt x="6539814" y="635571"/>
                  </a:lnTo>
                  <a:lnTo>
                    <a:pt x="65398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60038" y="445880"/>
              <a:ext cx="7127961" cy="98411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739567" y="0"/>
              <a:ext cx="2548890" cy="10274300"/>
            </a:xfrm>
            <a:custGeom>
              <a:avLst/>
              <a:gdLst/>
              <a:ahLst/>
              <a:cxnLst/>
              <a:rect l="l" t="t" r="r" b="b"/>
              <a:pathLst>
                <a:path w="2548890" h="10274300">
                  <a:moveTo>
                    <a:pt x="2548432" y="4825999"/>
                  </a:moveTo>
                  <a:lnTo>
                    <a:pt x="2264115" y="4825999"/>
                  </a:lnTo>
                  <a:lnTo>
                    <a:pt x="2311297" y="4813299"/>
                  </a:lnTo>
                  <a:lnTo>
                    <a:pt x="0" y="4813299"/>
                  </a:lnTo>
                  <a:lnTo>
                    <a:pt x="0" y="0"/>
                  </a:lnTo>
                  <a:lnTo>
                    <a:pt x="34878" y="0"/>
                  </a:lnTo>
                  <a:lnTo>
                    <a:pt x="34878" y="4775199"/>
                  </a:lnTo>
                  <a:lnTo>
                    <a:pt x="2548432" y="4775199"/>
                  </a:lnTo>
                  <a:lnTo>
                    <a:pt x="2548432" y="4825999"/>
                  </a:lnTo>
                  <a:close/>
                </a:path>
                <a:path w="2548890" h="10274300">
                  <a:moveTo>
                    <a:pt x="2368795" y="10223499"/>
                  </a:moveTo>
                  <a:lnTo>
                    <a:pt x="2183668" y="10223499"/>
                  </a:lnTo>
                  <a:lnTo>
                    <a:pt x="1785413" y="10109199"/>
                  </a:lnTo>
                  <a:lnTo>
                    <a:pt x="1742753" y="10083799"/>
                  </a:lnTo>
                  <a:lnTo>
                    <a:pt x="1658472" y="10058399"/>
                  </a:lnTo>
                  <a:lnTo>
                    <a:pt x="1616864" y="10032999"/>
                  </a:lnTo>
                  <a:lnTo>
                    <a:pt x="1575619" y="10020299"/>
                  </a:lnTo>
                  <a:lnTo>
                    <a:pt x="1494250" y="9969499"/>
                  </a:lnTo>
                  <a:lnTo>
                    <a:pt x="1454138" y="9956799"/>
                  </a:lnTo>
                  <a:lnTo>
                    <a:pt x="1375096" y="9905999"/>
                  </a:lnTo>
                  <a:lnTo>
                    <a:pt x="1336180" y="9893299"/>
                  </a:lnTo>
                  <a:lnTo>
                    <a:pt x="1297675" y="9867899"/>
                  </a:lnTo>
                  <a:lnTo>
                    <a:pt x="1221928" y="9817099"/>
                  </a:lnTo>
                  <a:lnTo>
                    <a:pt x="1147912" y="9766299"/>
                  </a:lnTo>
                  <a:lnTo>
                    <a:pt x="1075680" y="9715499"/>
                  </a:lnTo>
                  <a:lnTo>
                    <a:pt x="1040251" y="9677399"/>
                  </a:lnTo>
                  <a:lnTo>
                    <a:pt x="970799" y="9626599"/>
                  </a:lnTo>
                  <a:lnTo>
                    <a:pt x="936791" y="9601199"/>
                  </a:lnTo>
                  <a:lnTo>
                    <a:pt x="903270" y="9563099"/>
                  </a:lnTo>
                  <a:lnTo>
                    <a:pt x="870243" y="9537699"/>
                  </a:lnTo>
                  <a:lnTo>
                    <a:pt x="837716" y="9499599"/>
                  </a:lnTo>
                  <a:lnTo>
                    <a:pt x="805698" y="9474199"/>
                  </a:lnTo>
                  <a:lnTo>
                    <a:pt x="774195" y="9436099"/>
                  </a:lnTo>
                  <a:lnTo>
                    <a:pt x="743213" y="9410699"/>
                  </a:lnTo>
                  <a:lnTo>
                    <a:pt x="712760" y="9372599"/>
                  </a:lnTo>
                  <a:lnTo>
                    <a:pt x="682842" y="9347199"/>
                  </a:lnTo>
                  <a:lnTo>
                    <a:pt x="653466" y="9309099"/>
                  </a:lnTo>
                  <a:lnTo>
                    <a:pt x="624639" y="9270999"/>
                  </a:lnTo>
                  <a:lnTo>
                    <a:pt x="596368" y="9232899"/>
                  </a:lnTo>
                  <a:lnTo>
                    <a:pt x="568659" y="9207499"/>
                  </a:lnTo>
                  <a:lnTo>
                    <a:pt x="541521" y="9169399"/>
                  </a:lnTo>
                  <a:lnTo>
                    <a:pt x="514958" y="9131299"/>
                  </a:lnTo>
                  <a:lnTo>
                    <a:pt x="488979" y="9093199"/>
                  </a:lnTo>
                  <a:lnTo>
                    <a:pt x="463590" y="9055099"/>
                  </a:lnTo>
                  <a:lnTo>
                    <a:pt x="438798" y="9016999"/>
                  </a:lnTo>
                  <a:lnTo>
                    <a:pt x="414610" y="8978899"/>
                  </a:lnTo>
                  <a:lnTo>
                    <a:pt x="391032" y="8940799"/>
                  </a:lnTo>
                  <a:lnTo>
                    <a:pt x="368072" y="8902699"/>
                  </a:lnTo>
                  <a:lnTo>
                    <a:pt x="345737" y="8864599"/>
                  </a:lnTo>
                  <a:lnTo>
                    <a:pt x="324032" y="8826499"/>
                  </a:lnTo>
                  <a:lnTo>
                    <a:pt x="302966" y="8788399"/>
                  </a:lnTo>
                  <a:lnTo>
                    <a:pt x="282544" y="8737599"/>
                  </a:lnTo>
                  <a:lnTo>
                    <a:pt x="262775" y="8699499"/>
                  </a:lnTo>
                  <a:lnTo>
                    <a:pt x="243664" y="8661399"/>
                  </a:lnTo>
                  <a:lnTo>
                    <a:pt x="225219" y="8623299"/>
                  </a:lnTo>
                  <a:lnTo>
                    <a:pt x="207446" y="8572499"/>
                  </a:lnTo>
                  <a:lnTo>
                    <a:pt x="190352" y="8534399"/>
                  </a:lnTo>
                  <a:lnTo>
                    <a:pt x="173944" y="8496299"/>
                  </a:lnTo>
                  <a:lnTo>
                    <a:pt x="158229" y="8445499"/>
                  </a:lnTo>
                  <a:lnTo>
                    <a:pt x="143214" y="8407399"/>
                  </a:lnTo>
                  <a:lnTo>
                    <a:pt x="128906" y="8356599"/>
                  </a:lnTo>
                  <a:lnTo>
                    <a:pt x="115311" y="8318499"/>
                  </a:lnTo>
                  <a:lnTo>
                    <a:pt x="102436" y="8280399"/>
                  </a:lnTo>
                  <a:lnTo>
                    <a:pt x="90289" y="8229599"/>
                  </a:lnTo>
                  <a:lnTo>
                    <a:pt x="78875" y="8178799"/>
                  </a:lnTo>
                  <a:lnTo>
                    <a:pt x="68203" y="8140699"/>
                  </a:lnTo>
                  <a:lnTo>
                    <a:pt x="58278" y="8089899"/>
                  </a:lnTo>
                  <a:lnTo>
                    <a:pt x="49108" y="8051799"/>
                  </a:lnTo>
                  <a:lnTo>
                    <a:pt x="40699" y="8000999"/>
                  </a:lnTo>
                  <a:lnTo>
                    <a:pt x="33059" y="7950199"/>
                  </a:lnTo>
                  <a:lnTo>
                    <a:pt x="26193" y="7912099"/>
                  </a:lnTo>
                  <a:lnTo>
                    <a:pt x="20110" y="7861299"/>
                  </a:lnTo>
                  <a:lnTo>
                    <a:pt x="14816" y="7810499"/>
                  </a:lnTo>
                  <a:lnTo>
                    <a:pt x="10317" y="7772399"/>
                  </a:lnTo>
                  <a:lnTo>
                    <a:pt x="6621" y="7721599"/>
                  </a:lnTo>
                  <a:lnTo>
                    <a:pt x="3734" y="7670799"/>
                  </a:lnTo>
                  <a:lnTo>
                    <a:pt x="1664" y="7619999"/>
                  </a:lnTo>
                  <a:lnTo>
                    <a:pt x="417" y="7581899"/>
                  </a:lnTo>
                  <a:lnTo>
                    <a:pt x="0" y="7531099"/>
                  </a:lnTo>
                  <a:lnTo>
                    <a:pt x="435" y="7480299"/>
                  </a:lnTo>
                  <a:lnTo>
                    <a:pt x="1735" y="7429499"/>
                  </a:lnTo>
                  <a:lnTo>
                    <a:pt x="3895" y="7378699"/>
                  </a:lnTo>
                  <a:lnTo>
                    <a:pt x="6905" y="7327899"/>
                  </a:lnTo>
                  <a:lnTo>
                    <a:pt x="10758" y="7289799"/>
                  </a:lnTo>
                  <a:lnTo>
                    <a:pt x="15448" y="7238999"/>
                  </a:lnTo>
                  <a:lnTo>
                    <a:pt x="20967" y="7188199"/>
                  </a:lnTo>
                  <a:lnTo>
                    <a:pt x="27308" y="7137399"/>
                  </a:lnTo>
                  <a:lnTo>
                    <a:pt x="34464" y="7099299"/>
                  </a:lnTo>
                  <a:lnTo>
                    <a:pt x="42426" y="7048499"/>
                  </a:lnTo>
                  <a:lnTo>
                    <a:pt x="51189" y="6997699"/>
                  </a:lnTo>
                  <a:lnTo>
                    <a:pt x="60744" y="6946899"/>
                  </a:lnTo>
                  <a:lnTo>
                    <a:pt x="71084" y="6908799"/>
                  </a:lnTo>
                  <a:lnTo>
                    <a:pt x="82203" y="6857999"/>
                  </a:lnTo>
                  <a:lnTo>
                    <a:pt x="94092" y="6819899"/>
                  </a:lnTo>
                  <a:lnTo>
                    <a:pt x="106744" y="6769099"/>
                  </a:lnTo>
                  <a:lnTo>
                    <a:pt x="120153" y="6718299"/>
                  </a:lnTo>
                  <a:lnTo>
                    <a:pt x="134311" y="6680199"/>
                  </a:lnTo>
                  <a:lnTo>
                    <a:pt x="149210" y="6629399"/>
                  </a:lnTo>
                  <a:lnTo>
                    <a:pt x="164843" y="6591299"/>
                  </a:lnTo>
                  <a:lnTo>
                    <a:pt x="181203" y="6553199"/>
                  </a:lnTo>
                  <a:lnTo>
                    <a:pt x="198283" y="6502399"/>
                  </a:lnTo>
                  <a:lnTo>
                    <a:pt x="216075" y="6464299"/>
                  </a:lnTo>
                  <a:lnTo>
                    <a:pt x="234573" y="6413499"/>
                  </a:lnTo>
                  <a:lnTo>
                    <a:pt x="253768" y="6375399"/>
                  </a:lnTo>
                  <a:lnTo>
                    <a:pt x="273653" y="6337299"/>
                  </a:lnTo>
                  <a:lnTo>
                    <a:pt x="294222" y="6286499"/>
                  </a:lnTo>
                  <a:lnTo>
                    <a:pt x="315466" y="6248399"/>
                  </a:lnTo>
                  <a:lnTo>
                    <a:pt x="337380" y="6210299"/>
                  </a:lnTo>
                  <a:lnTo>
                    <a:pt x="359954" y="6172199"/>
                  </a:lnTo>
                  <a:lnTo>
                    <a:pt x="383182" y="6134099"/>
                  </a:lnTo>
                  <a:lnTo>
                    <a:pt x="407058" y="6095999"/>
                  </a:lnTo>
                  <a:lnTo>
                    <a:pt x="431572" y="6045199"/>
                  </a:lnTo>
                  <a:lnTo>
                    <a:pt x="456719" y="6007099"/>
                  </a:lnTo>
                  <a:lnTo>
                    <a:pt x="482490" y="5968999"/>
                  </a:lnTo>
                  <a:lnTo>
                    <a:pt x="508879" y="5930899"/>
                  </a:lnTo>
                  <a:lnTo>
                    <a:pt x="535878" y="5905499"/>
                  </a:lnTo>
                  <a:lnTo>
                    <a:pt x="563480" y="5867399"/>
                  </a:lnTo>
                  <a:lnTo>
                    <a:pt x="591678" y="5829299"/>
                  </a:lnTo>
                  <a:lnTo>
                    <a:pt x="620464" y="5791199"/>
                  </a:lnTo>
                  <a:lnTo>
                    <a:pt x="649831" y="5753099"/>
                  </a:lnTo>
                  <a:lnTo>
                    <a:pt x="679772" y="5714999"/>
                  </a:lnTo>
                  <a:lnTo>
                    <a:pt x="710279" y="5689599"/>
                  </a:lnTo>
                  <a:lnTo>
                    <a:pt x="741345" y="5651499"/>
                  </a:lnTo>
                  <a:lnTo>
                    <a:pt x="772964" y="5613399"/>
                  </a:lnTo>
                  <a:lnTo>
                    <a:pt x="805126" y="5587999"/>
                  </a:lnTo>
                  <a:lnTo>
                    <a:pt x="837826" y="5549899"/>
                  </a:lnTo>
                  <a:lnTo>
                    <a:pt x="871056" y="5524499"/>
                  </a:lnTo>
                  <a:lnTo>
                    <a:pt x="904809" y="5486399"/>
                  </a:lnTo>
                  <a:lnTo>
                    <a:pt x="939077" y="5460999"/>
                  </a:lnTo>
                  <a:lnTo>
                    <a:pt x="973853" y="5435599"/>
                  </a:lnTo>
                  <a:lnTo>
                    <a:pt x="1009130" y="5397499"/>
                  </a:lnTo>
                  <a:lnTo>
                    <a:pt x="1081157" y="5346699"/>
                  </a:lnTo>
                  <a:lnTo>
                    <a:pt x="1155100" y="5295899"/>
                  </a:lnTo>
                  <a:lnTo>
                    <a:pt x="1192771" y="5257799"/>
                  </a:lnTo>
                  <a:lnTo>
                    <a:pt x="1230899" y="5232399"/>
                  </a:lnTo>
                  <a:lnTo>
                    <a:pt x="1308498" y="5181599"/>
                  </a:lnTo>
                  <a:lnTo>
                    <a:pt x="1347954" y="5168899"/>
                  </a:lnTo>
                  <a:lnTo>
                    <a:pt x="1468858" y="5092699"/>
                  </a:lnTo>
                  <a:lnTo>
                    <a:pt x="1509981" y="5079999"/>
                  </a:lnTo>
                  <a:lnTo>
                    <a:pt x="1593416" y="5029199"/>
                  </a:lnTo>
                  <a:lnTo>
                    <a:pt x="1635714" y="5016499"/>
                  </a:lnTo>
                  <a:lnTo>
                    <a:pt x="1678388" y="4991099"/>
                  </a:lnTo>
                  <a:lnTo>
                    <a:pt x="1764837" y="4965699"/>
                  </a:lnTo>
                  <a:lnTo>
                    <a:pt x="1808597" y="4940299"/>
                  </a:lnTo>
                  <a:lnTo>
                    <a:pt x="2217207" y="4825999"/>
                  </a:lnTo>
                  <a:lnTo>
                    <a:pt x="2462350" y="4825999"/>
                  </a:lnTo>
                  <a:lnTo>
                    <a:pt x="2415451" y="4838699"/>
                  </a:lnTo>
                  <a:lnTo>
                    <a:pt x="2368795" y="4838699"/>
                  </a:lnTo>
                  <a:lnTo>
                    <a:pt x="2322388" y="4851399"/>
                  </a:lnTo>
                  <a:lnTo>
                    <a:pt x="2276239" y="4851399"/>
                  </a:lnTo>
                  <a:lnTo>
                    <a:pt x="2184737" y="4876799"/>
                  </a:lnTo>
                  <a:lnTo>
                    <a:pt x="2139399" y="4876799"/>
                  </a:lnTo>
                  <a:lnTo>
                    <a:pt x="1873595" y="4952999"/>
                  </a:lnTo>
                  <a:lnTo>
                    <a:pt x="1830397" y="4978399"/>
                  </a:lnTo>
                  <a:lnTo>
                    <a:pt x="1702834" y="5016499"/>
                  </a:lnTo>
                  <a:lnTo>
                    <a:pt x="1661013" y="5041899"/>
                  </a:lnTo>
                  <a:lnTo>
                    <a:pt x="1619553" y="5054599"/>
                  </a:lnTo>
                  <a:lnTo>
                    <a:pt x="1578463" y="5079999"/>
                  </a:lnTo>
                  <a:lnTo>
                    <a:pt x="1537748" y="5092699"/>
                  </a:lnTo>
                  <a:lnTo>
                    <a:pt x="1457473" y="5143499"/>
                  </a:lnTo>
                  <a:lnTo>
                    <a:pt x="1417928" y="5156199"/>
                  </a:lnTo>
                  <a:lnTo>
                    <a:pt x="1340055" y="5206999"/>
                  </a:lnTo>
                  <a:lnTo>
                    <a:pt x="1263854" y="5257799"/>
                  </a:lnTo>
                  <a:lnTo>
                    <a:pt x="1189379" y="5308599"/>
                  </a:lnTo>
                  <a:lnTo>
                    <a:pt x="1116689" y="5359399"/>
                  </a:lnTo>
                  <a:lnTo>
                    <a:pt x="1045837" y="5410199"/>
                  </a:lnTo>
                  <a:lnTo>
                    <a:pt x="1011119" y="5448299"/>
                  </a:lnTo>
                  <a:lnTo>
                    <a:pt x="976881" y="5473699"/>
                  </a:lnTo>
                  <a:lnTo>
                    <a:pt x="943131" y="5499099"/>
                  </a:lnTo>
                  <a:lnTo>
                    <a:pt x="909877" y="5537199"/>
                  </a:lnTo>
                  <a:lnTo>
                    <a:pt x="877124" y="5562599"/>
                  </a:lnTo>
                  <a:lnTo>
                    <a:pt x="844880" y="5587999"/>
                  </a:lnTo>
                  <a:lnTo>
                    <a:pt x="813152" y="5626099"/>
                  </a:lnTo>
                  <a:lnTo>
                    <a:pt x="781946" y="5664199"/>
                  </a:lnTo>
                  <a:lnTo>
                    <a:pt x="751271" y="5689599"/>
                  </a:lnTo>
                  <a:lnTo>
                    <a:pt x="721133" y="5727699"/>
                  </a:lnTo>
                  <a:lnTo>
                    <a:pt x="691538" y="5753099"/>
                  </a:lnTo>
                  <a:lnTo>
                    <a:pt x="662495" y="5791199"/>
                  </a:lnTo>
                  <a:lnTo>
                    <a:pt x="634009" y="5829299"/>
                  </a:lnTo>
                  <a:lnTo>
                    <a:pt x="606089" y="5867399"/>
                  </a:lnTo>
                  <a:lnTo>
                    <a:pt x="578740" y="5892799"/>
                  </a:lnTo>
                  <a:lnTo>
                    <a:pt x="551971" y="5930899"/>
                  </a:lnTo>
                  <a:lnTo>
                    <a:pt x="525787" y="5968999"/>
                  </a:lnTo>
                  <a:lnTo>
                    <a:pt x="500196" y="6007099"/>
                  </a:lnTo>
                  <a:lnTo>
                    <a:pt x="475206" y="6045199"/>
                  </a:lnTo>
                  <a:lnTo>
                    <a:pt x="450822" y="6083299"/>
                  </a:lnTo>
                  <a:lnTo>
                    <a:pt x="427052" y="6121399"/>
                  </a:lnTo>
                  <a:lnTo>
                    <a:pt x="403904" y="6159499"/>
                  </a:lnTo>
                  <a:lnTo>
                    <a:pt x="381383" y="6197599"/>
                  </a:lnTo>
                  <a:lnTo>
                    <a:pt x="359498" y="6235699"/>
                  </a:lnTo>
                  <a:lnTo>
                    <a:pt x="338254" y="6273799"/>
                  </a:lnTo>
                  <a:lnTo>
                    <a:pt x="317660" y="6324599"/>
                  </a:lnTo>
                  <a:lnTo>
                    <a:pt x="297721" y="6362699"/>
                  </a:lnTo>
                  <a:lnTo>
                    <a:pt x="278446" y="6400799"/>
                  </a:lnTo>
                  <a:lnTo>
                    <a:pt x="259840" y="6438899"/>
                  </a:lnTo>
                  <a:lnTo>
                    <a:pt x="241912" y="6489699"/>
                  </a:lnTo>
                  <a:lnTo>
                    <a:pt x="224668" y="6527799"/>
                  </a:lnTo>
                  <a:lnTo>
                    <a:pt x="208115" y="6565899"/>
                  </a:lnTo>
                  <a:lnTo>
                    <a:pt x="192260" y="6616699"/>
                  </a:lnTo>
                  <a:lnTo>
                    <a:pt x="177110" y="6654799"/>
                  </a:lnTo>
                  <a:lnTo>
                    <a:pt x="162672" y="6692899"/>
                  </a:lnTo>
                  <a:lnTo>
                    <a:pt x="148954" y="6743699"/>
                  </a:lnTo>
                  <a:lnTo>
                    <a:pt x="135961" y="6781799"/>
                  </a:lnTo>
                  <a:lnTo>
                    <a:pt x="123702" y="6832599"/>
                  </a:lnTo>
                  <a:lnTo>
                    <a:pt x="112183" y="6870699"/>
                  </a:lnTo>
                  <a:lnTo>
                    <a:pt x="101411" y="6921499"/>
                  </a:lnTo>
                  <a:lnTo>
                    <a:pt x="91393" y="6959599"/>
                  </a:lnTo>
                  <a:lnTo>
                    <a:pt x="82136" y="7010399"/>
                  </a:lnTo>
                  <a:lnTo>
                    <a:pt x="73647" y="7061199"/>
                  </a:lnTo>
                  <a:lnTo>
                    <a:pt x="65934" y="7099299"/>
                  </a:lnTo>
                  <a:lnTo>
                    <a:pt x="59003" y="7150099"/>
                  </a:lnTo>
                  <a:lnTo>
                    <a:pt x="52861" y="7200899"/>
                  </a:lnTo>
                  <a:lnTo>
                    <a:pt x="47515" y="7238999"/>
                  </a:lnTo>
                  <a:lnTo>
                    <a:pt x="42972" y="7289799"/>
                  </a:lnTo>
                  <a:lnTo>
                    <a:pt x="39240" y="7340599"/>
                  </a:lnTo>
                  <a:lnTo>
                    <a:pt x="36325" y="7391399"/>
                  </a:lnTo>
                  <a:lnTo>
                    <a:pt x="34234" y="7429499"/>
                  </a:lnTo>
                  <a:lnTo>
                    <a:pt x="32974" y="7480299"/>
                  </a:lnTo>
                  <a:lnTo>
                    <a:pt x="32553" y="7531099"/>
                  </a:lnTo>
                  <a:lnTo>
                    <a:pt x="32974" y="7581899"/>
                  </a:lnTo>
                  <a:lnTo>
                    <a:pt x="34234" y="7619999"/>
                  </a:lnTo>
                  <a:lnTo>
                    <a:pt x="36325" y="7670799"/>
                  </a:lnTo>
                  <a:lnTo>
                    <a:pt x="39240" y="7721599"/>
                  </a:lnTo>
                  <a:lnTo>
                    <a:pt x="42972" y="7772399"/>
                  </a:lnTo>
                  <a:lnTo>
                    <a:pt x="47515" y="7810499"/>
                  </a:lnTo>
                  <a:lnTo>
                    <a:pt x="52861" y="7861299"/>
                  </a:lnTo>
                  <a:lnTo>
                    <a:pt x="59003" y="7912099"/>
                  </a:lnTo>
                  <a:lnTo>
                    <a:pt x="65934" y="7950199"/>
                  </a:lnTo>
                  <a:lnTo>
                    <a:pt x="73647" y="8000999"/>
                  </a:lnTo>
                  <a:lnTo>
                    <a:pt x="82136" y="8051799"/>
                  </a:lnTo>
                  <a:lnTo>
                    <a:pt x="91393" y="8089899"/>
                  </a:lnTo>
                  <a:lnTo>
                    <a:pt x="101411" y="8140699"/>
                  </a:lnTo>
                  <a:lnTo>
                    <a:pt x="112183" y="8178799"/>
                  </a:lnTo>
                  <a:lnTo>
                    <a:pt x="123702" y="8229599"/>
                  </a:lnTo>
                  <a:lnTo>
                    <a:pt x="135961" y="8267699"/>
                  </a:lnTo>
                  <a:lnTo>
                    <a:pt x="148954" y="8318499"/>
                  </a:lnTo>
                  <a:lnTo>
                    <a:pt x="162672" y="8356599"/>
                  </a:lnTo>
                  <a:lnTo>
                    <a:pt x="177110" y="8407399"/>
                  </a:lnTo>
                  <a:lnTo>
                    <a:pt x="192260" y="8445499"/>
                  </a:lnTo>
                  <a:lnTo>
                    <a:pt x="208115" y="8496299"/>
                  </a:lnTo>
                  <a:lnTo>
                    <a:pt x="224668" y="8534399"/>
                  </a:lnTo>
                  <a:lnTo>
                    <a:pt x="241912" y="8572499"/>
                  </a:lnTo>
                  <a:lnTo>
                    <a:pt x="259840" y="8623299"/>
                  </a:lnTo>
                  <a:lnTo>
                    <a:pt x="278446" y="8661399"/>
                  </a:lnTo>
                  <a:lnTo>
                    <a:pt x="297721" y="8699499"/>
                  </a:lnTo>
                  <a:lnTo>
                    <a:pt x="317660" y="8737599"/>
                  </a:lnTo>
                  <a:lnTo>
                    <a:pt x="338254" y="8775699"/>
                  </a:lnTo>
                  <a:lnTo>
                    <a:pt x="359498" y="8826499"/>
                  </a:lnTo>
                  <a:lnTo>
                    <a:pt x="381383" y="8864599"/>
                  </a:lnTo>
                  <a:lnTo>
                    <a:pt x="403904" y="8902699"/>
                  </a:lnTo>
                  <a:lnTo>
                    <a:pt x="427052" y="8940799"/>
                  </a:lnTo>
                  <a:lnTo>
                    <a:pt x="450822" y="8978899"/>
                  </a:lnTo>
                  <a:lnTo>
                    <a:pt x="475206" y="9016999"/>
                  </a:lnTo>
                  <a:lnTo>
                    <a:pt x="500196" y="9055099"/>
                  </a:lnTo>
                  <a:lnTo>
                    <a:pt x="525787" y="9093199"/>
                  </a:lnTo>
                  <a:lnTo>
                    <a:pt x="551971" y="9131299"/>
                  </a:lnTo>
                  <a:lnTo>
                    <a:pt x="578740" y="9156699"/>
                  </a:lnTo>
                  <a:lnTo>
                    <a:pt x="606089" y="9194799"/>
                  </a:lnTo>
                  <a:lnTo>
                    <a:pt x="634009" y="9232899"/>
                  </a:lnTo>
                  <a:lnTo>
                    <a:pt x="662495" y="9270999"/>
                  </a:lnTo>
                  <a:lnTo>
                    <a:pt x="691538" y="9296399"/>
                  </a:lnTo>
                  <a:lnTo>
                    <a:pt x="721133" y="9334499"/>
                  </a:lnTo>
                  <a:lnTo>
                    <a:pt x="751271" y="9372599"/>
                  </a:lnTo>
                  <a:lnTo>
                    <a:pt x="781946" y="9397999"/>
                  </a:lnTo>
                  <a:lnTo>
                    <a:pt x="813152" y="9436099"/>
                  </a:lnTo>
                  <a:lnTo>
                    <a:pt x="844880" y="9461499"/>
                  </a:lnTo>
                  <a:lnTo>
                    <a:pt x="877124" y="9499599"/>
                  </a:lnTo>
                  <a:lnTo>
                    <a:pt x="909877" y="9524999"/>
                  </a:lnTo>
                  <a:lnTo>
                    <a:pt x="943131" y="9563099"/>
                  </a:lnTo>
                  <a:lnTo>
                    <a:pt x="976881" y="9588499"/>
                  </a:lnTo>
                  <a:lnTo>
                    <a:pt x="1011119" y="9613899"/>
                  </a:lnTo>
                  <a:lnTo>
                    <a:pt x="1045837" y="9639299"/>
                  </a:lnTo>
                  <a:lnTo>
                    <a:pt x="1081029" y="9677399"/>
                  </a:lnTo>
                  <a:lnTo>
                    <a:pt x="1152808" y="9728199"/>
                  </a:lnTo>
                  <a:lnTo>
                    <a:pt x="1226397" y="9778999"/>
                  </a:lnTo>
                  <a:lnTo>
                    <a:pt x="1301742" y="9829799"/>
                  </a:lnTo>
                  <a:lnTo>
                    <a:pt x="1378786" y="9880599"/>
                  </a:lnTo>
                  <a:lnTo>
                    <a:pt x="1417928" y="9893299"/>
                  </a:lnTo>
                  <a:lnTo>
                    <a:pt x="1497416" y="9944099"/>
                  </a:lnTo>
                  <a:lnTo>
                    <a:pt x="1537748" y="9956799"/>
                  </a:lnTo>
                  <a:lnTo>
                    <a:pt x="1578463" y="9982199"/>
                  </a:lnTo>
                  <a:lnTo>
                    <a:pt x="1619553" y="9994899"/>
                  </a:lnTo>
                  <a:lnTo>
                    <a:pt x="1661013" y="10020299"/>
                  </a:lnTo>
                  <a:lnTo>
                    <a:pt x="1702834" y="10032999"/>
                  </a:lnTo>
                  <a:lnTo>
                    <a:pt x="1745010" y="10058399"/>
                  </a:lnTo>
                  <a:lnTo>
                    <a:pt x="1873595" y="10096499"/>
                  </a:lnTo>
                  <a:lnTo>
                    <a:pt x="1917120" y="10121899"/>
                  </a:lnTo>
                  <a:lnTo>
                    <a:pt x="2049585" y="10159999"/>
                  </a:lnTo>
                  <a:lnTo>
                    <a:pt x="2094346" y="10159999"/>
                  </a:lnTo>
                  <a:lnTo>
                    <a:pt x="2276239" y="10210799"/>
                  </a:lnTo>
                  <a:lnTo>
                    <a:pt x="2322388" y="10210799"/>
                  </a:lnTo>
                  <a:lnTo>
                    <a:pt x="2368795" y="10223499"/>
                  </a:lnTo>
                  <a:close/>
                </a:path>
                <a:path w="2548890" h="10274300">
                  <a:moveTo>
                    <a:pt x="2548432" y="10274299"/>
                  </a:moveTo>
                  <a:lnTo>
                    <a:pt x="2509070" y="10274299"/>
                  </a:lnTo>
                  <a:lnTo>
                    <a:pt x="2461848" y="10261599"/>
                  </a:lnTo>
                  <a:lnTo>
                    <a:pt x="2414860" y="10261599"/>
                  </a:lnTo>
                  <a:lnTo>
                    <a:pt x="2368113" y="10248899"/>
                  </a:lnTo>
                  <a:lnTo>
                    <a:pt x="2321614" y="10248899"/>
                  </a:lnTo>
                  <a:lnTo>
                    <a:pt x="2229384" y="10223499"/>
                  </a:lnTo>
                  <a:lnTo>
                    <a:pt x="2415451" y="10223499"/>
                  </a:lnTo>
                  <a:lnTo>
                    <a:pt x="2462350" y="10236199"/>
                  </a:lnTo>
                  <a:lnTo>
                    <a:pt x="2548432" y="10236199"/>
                  </a:lnTo>
                  <a:lnTo>
                    <a:pt x="2548432" y="10274299"/>
                  </a:lnTo>
                  <a:close/>
                </a:path>
              </a:pathLst>
            </a:custGeom>
            <a:solidFill>
              <a:srgbClr val="6D8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393D1F3-3F6D-48F5-A061-B6ECA9B28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301"/>
            <a:ext cx="2454898" cy="24548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F04BB48-F8D1-443D-8F82-7D41ADA62E34}"/>
              </a:ext>
            </a:extLst>
          </p:cNvPr>
          <p:cNvSpPr txBox="1"/>
          <p:nvPr/>
        </p:nvSpPr>
        <p:spPr>
          <a:xfrm>
            <a:off x="1828800" y="6572049"/>
            <a:ext cx="877228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000" b="1" dirty="0">
                <a:latin typeface="Arial" panose="020B0604020202020204" pitchFamily="34" charset="0"/>
                <a:ea typeface="Lato Bold" panose="020B0604020202020204" charset="0"/>
                <a:cs typeface="Arial" panose="020B0604020202020204" pitchFamily="34" charset="0"/>
              </a:rPr>
              <a:t>CHĂN GA THÔNG MINH DEEP SLEEP</a:t>
            </a:r>
            <a:br>
              <a:rPr lang="en-US" sz="5000" b="1" dirty="0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</a:br>
            <a:endParaRPr lang="en-US" sz="5000" b="1" dirty="0">
              <a:latin typeface="Lato Bold" panose="020B0604020202020204" charset="0"/>
              <a:ea typeface="Lato Bold" panose="020B0604020202020204" charset="0"/>
              <a:cs typeface="Lato Bold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80E64F-0A3A-4CCE-A0E2-4E69664BB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04" y="-172784"/>
            <a:ext cx="6437902" cy="48855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3406120" y="4015971"/>
            <a:ext cx="4881880" cy="6281420"/>
          </a:xfrm>
          <a:custGeom>
            <a:avLst/>
            <a:gdLst/>
            <a:ahLst/>
            <a:cxnLst/>
            <a:rect l="l" t="t" r="r" b="b"/>
            <a:pathLst>
              <a:path w="4881880" h="6281420">
                <a:moveTo>
                  <a:pt x="808025" y="6281134"/>
                </a:moveTo>
                <a:lnTo>
                  <a:pt x="761945" y="6281134"/>
                </a:lnTo>
                <a:lnTo>
                  <a:pt x="734498" y="6259900"/>
                </a:lnTo>
                <a:lnTo>
                  <a:pt x="699525" y="6231525"/>
                </a:lnTo>
                <a:lnTo>
                  <a:pt x="665230" y="6202360"/>
                </a:lnTo>
                <a:lnTo>
                  <a:pt x="631628" y="6172418"/>
                </a:lnTo>
                <a:lnTo>
                  <a:pt x="598732" y="6141714"/>
                </a:lnTo>
                <a:lnTo>
                  <a:pt x="566556" y="6110261"/>
                </a:lnTo>
                <a:lnTo>
                  <a:pt x="535115" y="6078074"/>
                </a:lnTo>
                <a:lnTo>
                  <a:pt x="504422" y="6045166"/>
                </a:lnTo>
                <a:lnTo>
                  <a:pt x="474491" y="6011552"/>
                </a:lnTo>
                <a:lnTo>
                  <a:pt x="445337" y="5977244"/>
                </a:lnTo>
                <a:lnTo>
                  <a:pt x="416972" y="5942258"/>
                </a:lnTo>
                <a:lnTo>
                  <a:pt x="389411" y="5906607"/>
                </a:lnTo>
                <a:lnTo>
                  <a:pt x="362668" y="5870305"/>
                </a:lnTo>
                <a:lnTo>
                  <a:pt x="336757" y="5833365"/>
                </a:lnTo>
                <a:lnTo>
                  <a:pt x="311691" y="5795803"/>
                </a:lnTo>
                <a:lnTo>
                  <a:pt x="287485" y="5757631"/>
                </a:lnTo>
                <a:lnTo>
                  <a:pt x="264153" y="5718864"/>
                </a:lnTo>
                <a:lnTo>
                  <a:pt x="241707" y="5679515"/>
                </a:lnTo>
                <a:lnTo>
                  <a:pt x="220164" y="5639599"/>
                </a:lnTo>
                <a:lnTo>
                  <a:pt x="199535" y="5599129"/>
                </a:lnTo>
                <a:lnTo>
                  <a:pt x="179836" y="5558120"/>
                </a:lnTo>
                <a:lnTo>
                  <a:pt x="161079" y="5516585"/>
                </a:lnTo>
                <a:lnTo>
                  <a:pt x="143192" y="5474317"/>
                </a:lnTo>
                <a:lnTo>
                  <a:pt x="126400" y="5431855"/>
                </a:lnTo>
                <a:lnTo>
                  <a:pt x="110585" y="5388897"/>
                </a:lnTo>
                <a:lnTo>
                  <a:pt x="95761" y="5345459"/>
                </a:lnTo>
                <a:lnTo>
                  <a:pt x="81931" y="5301511"/>
                </a:lnTo>
                <a:lnTo>
                  <a:pt x="69125" y="5257114"/>
                </a:lnTo>
                <a:lnTo>
                  <a:pt x="57360" y="5212289"/>
                </a:lnTo>
                <a:lnTo>
                  <a:pt x="46650" y="5167049"/>
                </a:lnTo>
                <a:lnTo>
                  <a:pt x="37007" y="5121409"/>
                </a:lnTo>
                <a:lnTo>
                  <a:pt x="28447" y="5075383"/>
                </a:lnTo>
                <a:lnTo>
                  <a:pt x="20983" y="5028984"/>
                </a:lnTo>
                <a:lnTo>
                  <a:pt x="14630" y="4982226"/>
                </a:lnTo>
                <a:lnTo>
                  <a:pt x="9400" y="4935123"/>
                </a:lnTo>
                <a:lnTo>
                  <a:pt x="5308" y="4887690"/>
                </a:lnTo>
                <a:lnTo>
                  <a:pt x="2368" y="4839940"/>
                </a:lnTo>
                <a:lnTo>
                  <a:pt x="594" y="4791887"/>
                </a:lnTo>
                <a:lnTo>
                  <a:pt x="0" y="4743545"/>
                </a:lnTo>
                <a:lnTo>
                  <a:pt x="0" y="3334351"/>
                </a:lnTo>
                <a:lnTo>
                  <a:pt x="1386" y="3331577"/>
                </a:lnTo>
                <a:lnTo>
                  <a:pt x="1924455" y="0"/>
                </a:lnTo>
                <a:lnTo>
                  <a:pt x="4881768" y="0"/>
                </a:lnTo>
                <a:lnTo>
                  <a:pt x="4881768" y="27740"/>
                </a:lnTo>
                <a:lnTo>
                  <a:pt x="1941093" y="27740"/>
                </a:lnTo>
                <a:lnTo>
                  <a:pt x="27729" y="3342673"/>
                </a:lnTo>
                <a:lnTo>
                  <a:pt x="27729" y="4743545"/>
                </a:lnTo>
                <a:lnTo>
                  <a:pt x="28333" y="4791926"/>
                </a:lnTo>
                <a:lnTo>
                  <a:pt x="30136" y="4840014"/>
                </a:lnTo>
                <a:lnTo>
                  <a:pt x="33123" y="4887793"/>
                </a:lnTo>
                <a:lnTo>
                  <a:pt x="37279" y="4935249"/>
                </a:lnTo>
                <a:lnTo>
                  <a:pt x="42591" y="4982368"/>
                </a:lnTo>
                <a:lnTo>
                  <a:pt x="49045" y="5029135"/>
                </a:lnTo>
                <a:lnTo>
                  <a:pt x="56625" y="5075537"/>
                </a:lnTo>
                <a:lnTo>
                  <a:pt x="65317" y="5121558"/>
                </a:lnTo>
                <a:lnTo>
                  <a:pt x="75107" y="5167185"/>
                </a:lnTo>
                <a:lnTo>
                  <a:pt x="85981" y="5212403"/>
                </a:lnTo>
                <a:lnTo>
                  <a:pt x="97924" y="5257197"/>
                </a:lnTo>
                <a:lnTo>
                  <a:pt x="110923" y="5301554"/>
                </a:lnTo>
                <a:lnTo>
                  <a:pt x="124964" y="5345466"/>
                </a:lnTo>
                <a:lnTo>
                  <a:pt x="140052" y="5388965"/>
                </a:lnTo>
                <a:lnTo>
                  <a:pt x="156159" y="5431993"/>
                </a:lnTo>
                <a:lnTo>
                  <a:pt x="173273" y="5474538"/>
                </a:lnTo>
                <a:lnTo>
                  <a:pt x="191236" y="5516270"/>
                </a:lnTo>
                <a:lnTo>
                  <a:pt x="210262" y="5557699"/>
                </a:lnTo>
                <a:lnTo>
                  <a:pt x="230243" y="5598590"/>
                </a:lnTo>
                <a:lnTo>
                  <a:pt x="251164" y="5638928"/>
                </a:lnTo>
                <a:lnTo>
                  <a:pt x="273011" y="5678699"/>
                </a:lnTo>
                <a:lnTo>
                  <a:pt x="295769" y="5717889"/>
                </a:lnTo>
                <a:lnTo>
                  <a:pt x="319424" y="5756483"/>
                </a:lnTo>
                <a:lnTo>
                  <a:pt x="343962" y="5794467"/>
                </a:lnTo>
                <a:lnTo>
                  <a:pt x="369368" y="5831826"/>
                </a:lnTo>
                <a:lnTo>
                  <a:pt x="395628" y="5868547"/>
                </a:lnTo>
                <a:lnTo>
                  <a:pt x="422727" y="5904615"/>
                </a:lnTo>
                <a:lnTo>
                  <a:pt x="450652" y="5940015"/>
                </a:lnTo>
                <a:lnTo>
                  <a:pt x="479388" y="5974733"/>
                </a:lnTo>
                <a:lnTo>
                  <a:pt x="508920" y="6008755"/>
                </a:lnTo>
                <a:lnTo>
                  <a:pt x="539234" y="6042067"/>
                </a:lnTo>
                <a:lnTo>
                  <a:pt x="570316" y="6074653"/>
                </a:lnTo>
                <a:lnTo>
                  <a:pt x="602152" y="6106500"/>
                </a:lnTo>
                <a:lnTo>
                  <a:pt x="634726" y="6137593"/>
                </a:lnTo>
                <a:lnTo>
                  <a:pt x="668025" y="6167919"/>
                </a:lnTo>
                <a:lnTo>
                  <a:pt x="702035" y="6197462"/>
                </a:lnTo>
                <a:lnTo>
                  <a:pt x="736740" y="6226208"/>
                </a:lnTo>
                <a:lnTo>
                  <a:pt x="772128" y="6254143"/>
                </a:lnTo>
                <a:lnTo>
                  <a:pt x="808025" y="6281134"/>
                </a:lnTo>
                <a:close/>
              </a:path>
            </a:pathLst>
          </a:custGeom>
          <a:solidFill>
            <a:srgbClr val="6D8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7571105" cy="10287000"/>
          </a:xfrm>
          <a:custGeom>
            <a:avLst/>
            <a:gdLst/>
            <a:ahLst/>
            <a:cxnLst/>
            <a:rect l="l" t="t" r="r" b="b"/>
            <a:pathLst>
              <a:path w="7571105" h="10287000">
                <a:moveTo>
                  <a:pt x="7084115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856961" y="0"/>
                </a:lnTo>
                <a:lnTo>
                  <a:pt x="3876187" y="11723"/>
                </a:lnTo>
                <a:lnTo>
                  <a:pt x="3930022" y="45095"/>
                </a:lnTo>
                <a:lnTo>
                  <a:pt x="3983555" y="78828"/>
                </a:lnTo>
                <a:lnTo>
                  <a:pt x="4036784" y="112919"/>
                </a:lnTo>
                <a:lnTo>
                  <a:pt x="4089706" y="147367"/>
                </a:lnTo>
                <a:lnTo>
                  <a:pt x="4142321" y="182169"/>
                </a:lnTo>
                <a:lnTo>
                  <a:pt x="4194625" y="217323"/>
                </a:lnTo>
                <a:lnTo>
                  <a:pt x="4246616" y="252829"/>
                </a:lnTo>
                <a:lnTo>
                  <a:pt x="4298292" y="288682"/>
                </a:lnTo>
                <a:lnTo>
                  <a:pt x="4349651" y="324883"/>
                </a:lnTo>
                <a:lnTo>
                  <a:pt x="4400691" y="361428"/>
                </a:lnTo>
                <a:lnTo>
                  <a:pt x="4451409" y="398316"/>
                </a:lnTo>
                <a:lnTo>
                  <a:pt x="4501803" y="435545"/>
                </a:lnTo>
                <a:lnTo>
                  <a:pt x="4551872" y="473113"/>
                </a:lnTo>
                <a:lnTo>
                  <a:pt x="4601612" y="511017"/>
                </a:lnTo>
                <a:lnTo>
                  <a:pt x="4651022" y="549256"/>
                </a:lnTo>
                <a:lnTo>
                  <a:pt x="4700100" y="587829"/>
                </a:lnTo>
                <a:lnTo>
                  <a:pt x="4748843" y="626732"/>
                </a:lnTo>
                <a:lnTo>
                  <a:pt x="4797249" y="665965"/>
                </a:lnTo>
                <a:lnTo>
                  <a:pt x="4845317" y="705524"/>
                </a:lnTo>
                <a:lnTo>
                  <a:pt x="4893043" y="745409"/>
                </a:lnTo>
                <a:lnTo>
                  <a:pt x="4940425" y="785616"/>
                </a:lnTo>
                <a:lnTo>
                  <a:pt x="4987462" y="826145"/>
                </a:lnTo>
                <a:lnTo>
                  <a:pt x="5034151" y="866994"/>
                </a:lnTo>
                <a:lnTo>
                  <a:pt x="5080490" y="908159"/>
                </a:lnTo>
                <a:lnTo>
                  <a:pt x="5126477" y="949640"/>
                </a:lnTo>
                <a:lnTo>
                  <a:pt x="5172110" y="991434"/>
                </a:lnTo>
                <a:lnTo>
                  <a:pt x="5217386" y="1033540"/>
                </a:lnTo>
                <a:lnTo>
                  <a:pt x="5262303" y="1075955"/>
                </a:lnTo>
                <a:lnTo>
                  <a:pt x="5306860" y="1118678"/>
                </a:lnTo>
                <a:lnTo>
                  <a:pt x="5351053" y="1161706"/>
                </a:lnTo>
                <a:lnTo>
                  <a:pt x="5394881" y="1205038"/>
                </a:lnTo>
                <a:lnTo>
                  <a:pt x="5438342" y="1248671"/>
                </a:lnTo>
                <a:lnTo>
                  <a:pt x="5481433" y="1292604"/>
                </a:lnTo>
                <a:lnTo>
                  <a:pt x="5524152" y="1336835"/>
                </a:lnTo>
                <a:lnTo>
                  <a:pt x="5566496" y="1381362"/>
                </a:lnTo>
                <a:lnTo>
                  <a:pt x="5608465" y="1426182"/>
                </a:lnTo>
                <a:lnTo>
                  <a:pt x="5650055" y="1471295"/>
                </a:lnTo>
                <a:lnTo>
                  <a:pt x="5691265" y="1516697"/>
                </a:lnTo>
                <a:lnTo>
                  <a:pt x="5732092" y="1562387"/>
                </a:lnTo>
                <a:lnTo>
                  <a:pt x="5772533" y="1608363"/>
                </a:lnTo>
                <a:lnTo>
                  <a:pt x="5812588" y="1654623"/>
                </a:lnTo>
                <a:lnTo>
                  <a:pt x="5852253" y="1701165"/>
                </a:lnTo>
                <a:lnTo>
                  <a:pt x="5891527" y="1747987"/>
                </a:lnTo>
                <a:lnTo>
                  <a:pt x="5930406" y="1795087"/>
                </a:lnTo>
                <a:lnTo>
                  <a:pt x="5968890" y="1842464"/>
                </a:lnTo>
                <a:lnTo>
                  <a:pt x="6006976" y="1890115"/>
                </a:lnTo>
                <a:lnTo>
                  <a:pt x="6044661" y="1938038"/>
                </a:lnTo>
                <a:lnTo>
                  <a:pt x="6081944" y="1986231"/>
                </a:lnTo>
                <a:lnTo>
                  <a:pt x="6118822" y="2034693"/>
                </a:lnTo>
                <a:lnTo>
                  <a:pt x="6155294" y="2083421"/>
                </a:lnTo>
                <a:lnTo>
                  <a:pt x="6191356" y="2132413"/>
                </a:lnTo>
                <a:lnTo>
                  <a:pt x="6227007" y="2181668"/>
                </a:lnTo>
                <a:lnTo>
                  <a:pt x="6262244" y="2231183"/>
                </a:lnTo>
                <a:lnTo>
                  <a:pt x="6297066" y="2280958"/>
                </a:lnTo>
                <a:lnTo>
                  <a:pt x="6331470" y="2330988"/>
                </a:lnTo>
                <a:lnTo>
                  <a:pt x="6365453" y="2381273"/>
                </a:lnTo>
                <a:lnTo>
                  <a:pt x="6399015" y="2431811"/>
                </a:lnTo>
                <a:lnTo>
                  <a:pt x="6432152" y="2482600"/>
                </a:lnTo>
                <a:lnTo>
                  <a:pt x="6464863" y="2533637"/>
                </a:lnTo>
                <a:lnTo>
                  <a:pt x="6497145" y="2584922"/>
                </a:lnTo>
                <a:lnTo>
                  <a:pt x="6528995" y="2636451"/>
                </a:lnTo>
                <a:lnTo>
                  <a:pt x="6560413" y="2688223"/>
                </a:lnTo>
                <a:lnTo>
                  <a:pt x="6591395" y="2740236"/>
                </a:lnTo>
                <a:lnTo>
                  <a:pt x="6621940" y="2792488"/>
                </a:lnTo>
                <a:lnTo>
                  <a:pt x="6652045" y="2844977"/>
                </a:lnTo>
                <a:lnTo>
                  <a:pt x="6681708" y="2897701"/>
                </a:lnTo>
                <a:lnTo>
                  <a:pt x="6710927" y="2950658"/>
                </a:lnTo>
                <a:lnTo>
                  <a:pt x="6739700" y="3003846"/>
                </a:lnTo>
                <a:lnTo>
                  <a:pt x="6768024" y="3057264"/>
                </a:lnTo>
                <a:lnTo>
                  <a:pt x="6795897" y="3110908"/>
                </a:lnTo>
                <a:lnTo>
                  <a:pt x="6823318" y="3164778"/>
                </a:lnTo>
                <a:lnTo>
                  <a:pt x="6850283" y="3218872"/>
                </a:lnTo>
                <a:lnTo>
                  <a:pt x="6876792" y="3273186"/>
                </a:lnTo>
                <a:lnTo>
                  <a:pt x="6902840" y="3327720"/>
                </a:lnTo>
                <a:lnTo>
                  <a:pt x="6928427" y="3382472"/>
                </a:lnTo>
                <a:lnTo>
                  <a:pt x="6953551" y="3437439"/>
                </a:lnTo>
                <a:lnTo>
                  <a:pt x="6978208" y="3492619"/>
                </a:lnTo>
                <a:lnTo>
                  <a:pt x="7002397" y="3548011"/>
                </a:lnTo>
                <a:lnTo>
                  <a:pt x="7026116" y="3603613"/>
                </a:lnTo>
                <a:lnTo>
                  <a:pt x="7049362" y="3659422"/>
                </a:lnTo>
                <a:lnTo>
                  <a:pt x="7072134" y="3715437"/>
                </a:lnTo>
                <a:lnTo>
                  <a:pt x="7094428" y="3771656"/>
                </a:lnTo>
                <a:lnTo>
                  <a:pt x="7116243" y="3828077"/>
                </a:lnTo>
                <a:lnTo>
                  <a:pt x="7137577" y="3884697"/>
                </a:lnTo>
                <a:lnTo>
                  <a:pt x="7158428" y="3941515"/>
                </a:lnTo>
                <a:lnTo>
                  <a:pt x="7178792" y="3998529"/>
                </a:lnTo>
                <a:lnTo>
                  <a:pt x="7198669" y="4055737"/>
                </a:lnTo>
                <a:lnTo>
                  <a:pt x="7218056" y="4113138"/>
                </a:lnTo>
                <a:lnTo>
                  <a:pt x="7236950" y="4170728"/>
                </a:lnTo>
                <a:lnTo>
                  <a:pt x="7255350" y="4228506"/>
                </a:lnTo>
                <a:lnTo>
                  <a:pt x="7273253" y="4286470"/>
                </a:lnTo>
                <a:lnTo>
                  <a:pt x="7290658" y="4344619"/>
                </a:lnTo>
                <a:lnTo>
                  <a:pt x="7307561" y="4402949"/>
                </a:lnTo>
                <a:lnTo>
                  <a:pt x="7323961" y="4461460"/>
                </a:lnTo>
                <a:lnTo>
                  <a:pt x="7339856" y="4520149"/>
                </a:lnTo>
                <a:lnTo>
                  <a:pt x="7355243" y="4579015"/>
                </a:lnTo>
                <a:lnTo>
                  <a:pt x="7370120" y="4638055"/>
                </a:lnTo>
                <a:lnTo>
                  <a:pt x="7384486" y="4697267"/>
                </a:lnTo>
                <a:lnTo>
                  <a:pt x="7398337" y="4756650"/>
                </a:lnTo>
                <a:lnTo>
                  <a:pt x="7411672" y="4816201"/>
                </a:lnTo>
                <a:lnTo>
                  <a:pt x="7424488" y="4875919"/>
                </a:lnTo>
                <a:lnTo>
                  <a:pt x="7436783" y="4935801"/>
                </a:lnTo>
                <a:lnTo>
                  <a:pt x="7448556" y="4995846"/>
                </a:lnTo>
                <a:lnTo>
                  <a:pt x="7459803" y="5056052"/>
                </a:lnTo>
                <a:lnTo>
                  <a:pt x="7470523" y="5116416"/>
                </a:lnTo>
                <a:lnTo>
                  <a:pt x="7480714" y="5176937"/>
                </a:lnTo>
                <a:lnTo>
                  <a:pt x="7490373" y="5237613"/>
                </a:lnTo>
                <a:lnTo>
                  <a:pt x="7499498" y="5298442"/>
                </a:lnTo>
                <a:lnTo>
                  <a:pt x="7508087" y="5359421"/>
                </a:lnTo>
                <a:lnTo>
                  <a:pt x="7516137" y="5420550"/>
                </a:lnTo>
                <a:lnTo>
                  <a:pt x="7523648" y="5481825"/>
                </a:lnTo>
                <a:lnTo>
                  <a:pt x="7530615" y="5543246"/>
                </a:lnTo>
                <a:lnTo>
                  <a:pt x="7537038" y="5604809"/>
                </a:lnTo>
                <a:lnTo>
                  <a:pt x="7542914" y="5666514"/>
                </a:lnTo>
                <a:lnTo>
                  <a:pt x="7548240" y="5728357"/>
                </a:lnTo>
                <a:lnTo>
                  <a:pt x="7553016" y="5790338"/>
                </a:lnTo>
                <a:lnTo>
                  <a:pt x="7557237" y="5852454"/>
                </a:lnTo>
                <a:lnTo>
                  <a:pt x="7560903" y="5914704"/>
                </a:lnTo>
                <a:lnTo>
                  <a:pt x="7564011" y="5977084"/>
                </a:lnTo>
                <a:lnTo>
                  <a:pt x="7566559" y="6039594"/>
                </a:lnTo>
                <a:lnTo>
                  <a:pt x="7568544" y="6102232"/>
                </a:lnTo>
                <a:lnTo>
                  <a:pt x="7569965" y="6164994"/>
                </a:lnTo>
                <a:lnTo>
                  <a:pt x="7570819" y="6227881"/>
                </a:lnTo>
                <a:lnTo>
                  <a:pt x="7571104" y="6290888"/>
                </a:lnTo>
                <a:lnTo>
                  <a:pt x="3421651" y="6290888"/>
                </a:lnTo>
                <a:lnTo>
                  <a:pt x="3510082" y="6338869"/>
                </a:lnTo>
                <a:lnTo>
                  <a:pt x="3597805" y="6387779"/>
                </a:lnTo>
                <a:lnTo>
                  <a:pt x="3684813" y="6437610"/>
                </a:lnTo>
                <a:lnTo>
                  <a:pt x="3771095" y="6488354"/>
                </a:lnTo>
                <a:lnTo>
                  <a:pt x="3856644" y="6540005"/>
                </a:lnTo>
                <a:lnTo>
                  <a:pt x="3941451" y="6592554"/>
                </a:lnTo>
                <a:lnTo>
                  <a:pt x="4025508" y="6645993"/>
                </a:lnTo>
                <a:lnTo>
                  <a:pt x="4108806" y="6700316"/>
                </a:lnTo>
                <a:lnTo>
                  <a:pt x="4191336" y="6755515"/>
                </a:lnTo>
                <a:lnTo>
                  <a:pt x="4273091" y="6811581"/>
                </a:lnTo>
                <a:lnTo>
                  <a:pt x="4354061" y="6868508"/>
                </a:lnTo>
                <a:lnTo>
                  <a:pt x="4434238" y="6926287"/>
                </a:lnTo>
                <a:lnTo>
                  <a:pt x="4513614" y="6984911"/>
                </a:lnTo>
                <a:lnTo>
                  <a:pt x="4592179" y="7044373"/>
                </a:lnTo>
                <a:lnTo>
                  <a:pt x="4669926" y="7104664"/>
                </a:lnTo>
                <a:lnTo>
                  <a:pt x="4746847" y="7165778"/>
                </a:lnTo>
                <a:lnTo>
                  <a:pt x="4822931" y="7227706"/>
                </a:lnTo>
                <a:lnTo>
                  <a:pt x="4860658" y="7258973"/>
                </a:lnTo>
                <a:lnTo>
                  <a:pt x="4898172" y="7290441"/>
                </a:lnTo>
                <a:lnTo>
                  <a:pt x="4935473" y="7322109"/>
                </a:lnTo>
                <a:lnTo>
                  <a:pt x="4972560" y="7353975"/>
                </a:lnTo>
                <a:lnTo>
                  <a:pt x="5009431" y="7386040"/>
                </a:lnTo>
                <a:lnTo>
                  <a:pt x="5046087" y="7418301"/>
                </a:lnTo>
                <a:lnTo>
                  <a:pt x="5082525" y="7450759"/>
                </a:lnTo>
                <a:lnTo>
                  <a:pt x="5118744" y="7483411"/>
                </a:lnTo>
                <a:lnTo>
                  <a:pt x="5154744" y="7516258"/>
                </a:lnTo>
                <a:lnTo>
                  <a:pt x="5190523" y="7549298"/>
                </a:lnTo>
                <a:lnTo>
                  <a:pt x="5226081" y="7582530"/>
                </a:lnTo>
                <a:lnTo>
                  <a:pt x="5261416" y="7615953"/>
                </a:lnTo>
                <a:lnTo>
                  <a:pt x="5296527" y="7649567"/>
                </a:lnTo>
                <a:lnTo>
                  <a:pt x="5331414" y="7683370"/>
                </a:lnTo>
                <a:lnTo>
                  <a:pt x="5366074" y="7717361"/>
                </a:lnTo>
                <a:lnTo>
                  <a:pt x="5400507" y="7751540"/>
                </a:lnTo>
                <a:lnTo>
                  <a:pt x="5434713" y="7785905"/>
                </a:lnTo>
                <a:lnTo>
                  <a:pt x="5468689" y="7820456"/>
                </a:lnTo>
                <a:lnTo>
                  <a:pt x="5502435" y="7855191"/>
                </a:lnTo>
                <a:lnTo>
                  <a:pt x="5535950" y="7890110"/>
                </a:lnTo>
                <a:lnTo>
                  <a:pt x="5569233" y="7925212"/>
                </a:lnTo>
                <a:lnTo>
                  <a:pt x="5602282" y="7960495"/>
                </a:lnTo>
                <a:lnTo>
                  <a:pt x="5635097" y="7995959"/>
                </a:lnTo>
                <a:lnTo>
                  <a:pt x="5667676" y="8031603"/>
                </a:lnTo>
                <a:lnTo>
                  <a:pt x="5700019" y="8067426"/>
                </a:lnTo>
                <a:lnTo>
                  <a:pt x="5732124" y="8103426"/>
                </a:lnTo>
                <a:lnTo>
                  <a:pt x="5763990" y="8139604"/>
                </a:lnTo>
                <a:lnTo>
                  <a:pt x="5795617" y="8175957"/>
                </a:lnTo>
                <a:lnTo>
                  <a:pt x="5827003" y="8212486"/>
                </a:lnTo>
                <a:lnTo>
                  <a:pt x="5858147" y="8249189"/>
                </a:lnTo>
                <a:lnTo>
                  <a:pt x="5889048" y="8286065"/>
                </a:lnTo>
                <a:lnTo>
                  <a:pt x="5919705" y="8323113"/>
                </a:lnTo>
                <a:lnTo>
                  <a:pt x="5950117" y="8360332"/>
                </a:lnTo>
                <a:lnTo>
                  <a:pt x="5980282" y="8397722"/>
                </a:lnTo>
                <a:lnTo>
                  <a:pt x="6010201" y="8435281"/>
                </a:lnTo>
                <a:lnTo>
                  <a:pt x="6039871" y="8473008"/>
                </a:lnTo>
                <a:lnTo>
                  <a:pt x="6069292" y="8510903"/>
                </a:lnTo>
                <a:lnTo>
                  <a:pt x="6098463" y="8548964"/>
                </a:lnTo>
                <a:lnTo>
                  <a:pt x="6127382" y="8587191"/>
                </a:lnTo>
                <a:lnTo>
                  <a:pt x="6156049" y="8625582"/>
                </a:lnTo>
                <a:lnTo>
                  <a:pt x="6184462" y="8664137"/>
                </a:lnTo>
                <a:lnTo>
                  <a:pt x="6212620" y="8702855"/>
                </a:lnTo>
                <a:lnTo>
                  <a:pt x="6240523" y="8741734"/>
                </a:lnTo>
                <a:lnTo>
                  <a:pt x="6268169" y="8780774"/>
                </a:lnTo>
                <a:lnTo>
                  <a:pt x="6295557" y="8819974"/>
                </a:lnTo>
                <a:lnTo>
                  <a:pt x="6322686" y="8859332"/>
                </a:lnTo>
                <a:lnTo>
                  <a:pt x="6349555" y="8898849"/>
                </a:lnTo>
                <a:lnTo>
                  <a:pt x="6376163" y="8938522"/>
                </a:lnTo>
                <a:lnTo>
                  <a:pt x="6402509" y="8978352"/>
                </a:lnTo>
                <a:lnTo>
                  <a:pt x="6428592" y="9018336"/>
                </a:lnTo>
                <a:lnTo>
                  <a:pt x="6454410" y="9058475"/>
                </a:lnTo>
                <a:lnTo>
                  <a:pt x="6479964" y="9098767"/>
                </a:lnTo>
                <a:lnTo>
                  <a:pt x="6505251" y="9139211"/>
                </a:lnTo>
                <a:lnTo>
                  <a:pt x="6530270" y="9179806"/>
                </a:lnTo>
                <a:lnTo>
                  <a:pt x="6555021" y="9220551"/>
                </a:lnTo>
                <a:lnTo>
                  <a:pt x="6579503" y="9261446"/>
                </a:lnTo>
                <a:lnTo>
                  <a:pt x="6603714" y="9302489"/>
                </a:lnTo>
                <a:lnTo>
                  <a:pt x="6627653" y="9343680"/>
                </a:lnTo>
                <a:lnTo>
                  <a:pt x="6651319" y="9385017"/>
                </a:lnTo>
                <a:lnTo>
                  <a:pt x="6674712" y="9426499"/>
                </a:lnTo>
                <a:lnTo>
                  <a:pt x="6697830" y="9468126"/>
                </a:lnTo>
                <a:lnTo>
                  <a:pt x="6720671" y="9509897"/>
                </a:lnTo>
                <a:lnTo>
                  <a:pt x="6743236" y="9551810"/>
                </a:lnTo>
                <a:lnTo>
                  <a:pt x="6765523" y="9593865"/>
                </a:lnTo>
                <a:lnTo>
                  <a:pt x="6787530" y="9636061"/>
                </a:lnTo>
                <a:lnTo>
                  <a:pt x="6809258" y="9678397"/>
                </a:lnTo>
                <a:lnTo>
                  <a:pt x="6830704" y="9720871"/>
                </a:lnTo>
                <a:lnTo>
                  <a:pt x="6851868" y="9763483"/>
                </a:lnTo>
                <a:lnTo>
                  <a:pt x="6872748" y="9806232"/>
                </a:lnTo>
                <a:lnTo>
                  <a:pt x="6893344" y="9849117"/>
                </a:lnTo>
                <a:lnTo>
                  <a:pt x="6913654" y="9892138"/>
                </a:lnTo>
                <a:lnTo>
                  <a:pt x="6933678" y="9935292"/>
                </a:lnTo>
                <a:lnTo>
                  <a:pt x="6953414" y="9978579"/>
                </a:lnTo>
                <a:lnTo>
                  <a:pt x="6972862" y="10021999"/>
                </a:lnTo>
                <a:lnTo>
                  <a:pt x="6992019" y="10065550"/>
                </a:lnTo>
                <a:lnTo>
                  <a:pt x="7010886" y="10109231"/>
                </a:lnTo>
                <a:lnTo>
                  <a:pt x="7029461" y="10153041"/>
                </a:lnTo>
                <a:lnTo>
                  <a:pt x="7047743" y="10196980"/>
                </a:lnTo>
                <a:lnTo>
                  <a:pt x="7065731" y="10241046"/>
                </a:lnTo>
                <a:lnTo>
                  <a:pt x="7084115" y="10286999"/>
                </a:lnTo>
                <a:close/>
              </a:path>
            </a:pathLst>
          </a:custGeom>
          <a:solidFill>
            <a:srgbClr val="6D86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291185" y="3905981"/>
            <a:ext cx="59944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8000" dirty="0" err="1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Thành</a:t>
            </a:r>
            <a:r>
              <a:rPr lang="en-US" sz="8000" dirty="0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 </a:t>
            </a:r>
            <a:r>
              <a:rPr lang="en-US" sz="8000" dirty="0" err="1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viên</a:t>
            </a:r>
            <a:r>
              <a:rPr lang="en-US" sz="8000" dirty="0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 </a:t>
            </a:r>
            <a:r>
              <a:rPr lang="en-US" sz="8000" dirty="0" err="1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nhóm</a:t>
            </a:r>
            <a:endParaRPr sz="8000" dirty="0">
              <a:latin typeface="Lato Bold" panose="020B0604020202020204" charset="0"/>
              <a:ea typeface="Lato Bold" panose="020B0604020202020204" charset="0"/>
              <a:cs typeface="Lato Bold" panose="020B060402020202020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EA9551-61B5-42B0-ACFE-30B72CC207B2}"/>
              </a:ext>
            </a:extLst>
          </p:cNvPr>
          <p:cNvSpPr txBox="1"/>
          <p:nvPr/>
        </p:nvSpPr>
        <p:spPr>
          <a:xfrm>
            <a:off x="10134600" y="67482"/>
            <a:ext cx="23423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Mentor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968428-45B3-41DE-BF20-889224709337}"/>
              </a:ext>
            </a:extLst>
          </p:cNvPr>
          <p:cNvSpPr txBox="1"/>
          <p:nvPr/>
        </p:nvSpPr>
        <p:spPr>
          <a:xfrm>
            <a:off x="9614697" y="3331744"/>
            <a:ext cx="37914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Các</a:t>
            </a:r>
            <a:r>
              <a:rPr lang="en-US" sz="5000" b="1" dirty="0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 </a:t>
            </a:r>
            <a:r>
              <a:rPr lang="en-US" sz="5000" b="1" dirty="0" err="1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cộng</a:t>
            </a:r>
            <a:r>
              <a:rPr lang="en-US" sz="5000" b="1" dirty="0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 </a:t>
            </a:r>
            <a:r>
              <a:rPr lang="en-US" sz="5000" b="1" dirty="0" err="1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sự</a:t>
            </a:r>
            <a:r>
              <a:rPr lang="en-US" sz="5000" b="1" dirty="0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6801278-0AAF-4447-A75A-A4703A966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600"/>
            <a:ext cx="2454898" cy="24548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D03A8E-14F8-474E-A54D-C3C8D83E01CC}"/>
              </a:ext>
            </a:extLst>
          </p:cNvPr>
          <p:cNvSpPr txBox="1"/>
          <p:nvPr/>
        </p:nvSpPr>
        <p:spPr>
          <a:xfrm>
            <a:off x="12878283" y="1329673"/>
            <a:ext cx="457151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Th.S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7A0366-3728-444C-9E92-9029543A5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8" b="97799" l="2201" r="99686">
                        <a14:foregroundMark x1="33962" y1="12893" x2="15409" y2="36164"/>
                        <a14:foregroundMark x1="15409" y1="36164" x2="30503" y2="68553"/>
                        <a14:foregroundMark x1="30503" y1="68553" x2="52830" y2="36792"/>
                        <a14:foregroundMark x1="52830" y1="36792" x2="56604" y2="71698"/>
                        <a14:foregroundMark x1="56604" y1="71698" x2="85220" y2="61950"/>
                        <a14:foregroundMark x1="85220" y1="61950" x2="79874" y2="24528"/>
                        <a14:foregroundMark x1="79874" y1="24528" x2="72642" y2="19811"/>
                        <a14:foregroundMark x1="87736" y1="35535" x2="64465" y2="82075"/>
                        <a14:foregroundMark x1="99686" y1="50629" x2="85640" y2="85316"/>
                        <a14:foregroundMark x1="90881" y1="36792" x2="57547" y2="14780"/>
                        <a14:foregroundMark x1="57547" y1="14780" x2="55975" y2="18868"/>
                        <a14:foregroundMark x1="89623" y1="27987" x2="65723" y2="10692"/>
                        <a14:foregroundMark x1="65723" y1="10692" x2="41195" y2="9748"/>
                        <a14:foregroundMark x1="30189" y1="9434" x2="6289" y2="53459"/>
                        <a14:foregroundMark x1="6289" y1="53459" x2="14780" y2="69497"/>
                        <a14:foregroundMark x1="72013" y1="11950" x2="36478" y2="8176"/>
                        <a14:foregroundMark x1="36478" y1="8176" x2="33962" y2="9434"/>
                        <a14:foregroundMark x1="66038" y1="6604" x2="45912" y2="5660"/>
                        <a14:foregroundMark x1="43396" y1="1572" x2="50314" y2="2201"/>
                        <a14:foregroundMark x1="71384" y1="87421" x2="45597" y2="94969"/>
                        <a14:foregroundMark x1="45597" y1="94969" x2="44340" y2="92767"/>
                        <a14:foregroundMark x1="62579" y1="97799" x2="61321" y2="92138"/>
                        <a14:foregroundMark x1="44969" y1="97799" x2="42138" y2="91509"/>
                        <a14:foregroundMark x1="32390" y1="85849" x2="35220" y2="94340"/>
                        <a14:foregroundMark x1="2201" y1="49686" x2="3145" y2="42138"/>
                        <a14:foregroundMark x1="3774" y1="59434" x2="2830" y2="56918"/>
                        <a14:backgroundMark x1="84277" y1="88365" x2="85535" y2="88679"/>
                        <a14:backgroundMark x1="86164" y1="86792" x2="84906" y2="87421"/>
                        <a14:backgroundMark x1="86478" y1="86478" x2="83962" y2="88994"/>
                        <a14:backgroundMark x1="86164" y1="85535" x2="84906" y2="88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811" y="4371064"/>
            <a:ext cx="1973230" cy="19732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A318C0-20B5-470C-AB1C-3876740A7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87" y="4277140"/>
            <a:ext cx="1973230" cy="1973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DF2B56-1312-4855-B55A-8F0ADD2B8C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153" y="7380316"/>
            <a:ext cx="1973230" cy="19732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4970A5-6E85-4EFC-85FD-9D64350C20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566" y="7347393"/>
            <a:ext cx="1973231" cy="19732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DB2615-CD66-48B1-96B4-DF2E40AE6014}"/>
              </a:ext>
            </a:extLst>
          </p:cNvPr>
          <p:cNvSpPr txBox="1"/>
          <p:nvPr/>
        </p:nvSpPr>
        <p:spPr>
          <a:xfrm>
            <a:off x="7348002" y="6351368"/>
            <a:ext cx="3591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Nguyễn</a:t>
            </a:r>
            <a:r>
              <a:rPr lang="en-US" sz="3600" dirty="0"/>
              <a:t> </a:t>
            </a:r>
            <a:r>
              <a:rPr lang="en-US" sz="3600" dirty="0" err="1"/>
              <a:t>Tuấn</a:t>
            </a:r>
            <a:r>
              <a:rPr lang="en-US" sz="3600" dirty="0"/>
              <a:t> Anh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20E854-03E7-4318-BC39-52EA70AD5E55}"/>
              </a:ext>
            </a:extLst>
          </p:cNvPr>
          <p:cNvSpPr txBox="1"/>
          <p:nvPr/>
        </p:nvSpPr>
        <p:spPr>
          <a:xfrm>
            <a:off x="12527987" y="6475715"/>
            <a:ext cx="3203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Nguyễn</a:t>
            </a:r>
            <a:r>
              <a:rPr lang="en-US" sz="3600" dirty="0"/>
              <a:t> Linh Chi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E6C0D6-048D-4565-9CAA-A2E9E09EB647}"/>
              </a:ext>
            </a:extLst>
          </p:cNvPr>
          <p:cNvSpPr txBox="1"/>
          <p:nvPr/>
        </p:nvSpPr>
        <p:spPr>
          <a:xfrm>
            <a:off x="5791834" y="9477737"/>
            <a:ext cx="3219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Nguyễn</a:t>
            </a:r>
            <a:r>
              <a:rPr lang="en-US" sz="3600" dirty="0"/>
              <a:t> </a:t>
            </a:r>
            <a:r>
              <a:rPr lang="en-US" sz="3600" dirty="0" err="1"/>
              <a:t>Viết</a:t>
            </a:r>
            <a:r>
              <a:rPr lang="en-US" sz="3600" dirty="0"/>
              <a:t> Nin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790171-4EEB-4641-B8B3-0F0E593CF1AA}"/>
              </a:ext>
            </a:extLst>
          </p:cNvPr>
          <p:cNvSpPr txBox="1"/>
          <p:nvPr/>
        </p:nvSpPr>
        <p:spPr>
          <a:xfrm>
            <a:off x="10148227" y="9433557"/>
            <a:ext cx="3146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Phạm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Minh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D12936-18FC-4E6A-8D65-B01A351A52E0}"/>
              </a:ext>
            </a:extLst>
          </p:cNvPr>
          <p:cNvSpPr txBox="1"/>
          <p:nvPr/>
        </p:nvSpPr>
        <p:spPr>
          <a:xfrm>
            <a:off x="14177426" y="9477737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Kiều</a:t>
            </a:r>
            <a:r>
              <a:rPr lang="en-US" sz="3600" dirty="0"/>
              <a:t> </a:t>
            </a:r>
            <a:r>
              <a:rPr lang="en-US" sz="3600" dirty="0" err="1"/>
              <a:t>Duy</a:t>
            </a:r>
            <a:r>
              <a:rPr lang="en-US" sz="3600" dirty="0"/>
              <a:t> </a:t>
            </a:r>
            <a:r>
              <a:rPr lang="en-US" sz="3600" dirty="0" err="1"/>
              <a:t>Hưng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E47F90-DE9A-4A94-B5C3-674950DA51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451" b="89804" l="2715" r="97285">
                        <a14:foregroundMark x1="5430" y1="41176" x2="4072" y2="57647"/>
                        <a14:foregroundMark x1="4072" y1="57647" x2="7692" y2="39216"/>
                        <a14:foregroundMark x1="7692" y1="39216" x2="9050" y2="66275"/>
                        <a14:foregroundMark x1="9050" y1="66275" x2="8145" y2="62353"/>
                        <a14:foregroundMark x1="89140" y1="57647" x2="89593" y2="38039"/>
                        <a14:foregroundMark x1="89593" y1="38039" x2="91403" y2="37255"/>
                        <a14:foregroundMark x1="87330" y1="61569" x2="89593" y2="63529"/>
                        <a14:foregroundMark x1="81448" y1="68627" x2="78733" y2="73333"/>
                        <a14:foregroundMark x1="58371" y1="89412" x2="37557" y2="89020"/>
                        <a14:foregroundMark x1="37557" y1="89020" x2="61086" y2="90588"/>
                        <a14:foregroundMark x1="88688" y1="63137" x2="92760" y2="47843"/>
                        <a14:foregroundMark x1="92760" y1="47843" x2="93665" y2="61569"/>
                        <a14:foregroundMark x1="86425" y1="54118" x2="78281" y2="58824"/>
                        <a14:foregroundMark x1="73303" y1="73725" x2="75566" y2="79608"/>
                        <a14:foregroundMark x1="3167" y1="42745" x2="11765" y2="63922"/>
                        <a14:foregroundMark x1="11765" y1="63922" x2="12670" y2="64314"/>
                        <a14:foregroundMark x1="88688" y1="64314" x2="89140" y2="69020"/>
                        <a14:foregroundMark x1="49321" y1="9020" x2="43439" y2="8235"/>
                        <a14:foregroundMark x1="95475" y1="43529" x2="95928" y2="56078"/>
                        <a14:foregroundMark x1="94570" y1="40784" x2="97285" y2="56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185" y="7149148"/>
            <a:ext cx="1982243" cy="22872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6200" y="1"/>
            <a:ext cx="7667625" cy="10287272"/>
            <a:chOff x="0" y="1"/>
            <a:chExt cx="7667625" cy="10287272"/>
          </a:xfrm>
        </p:grpSpPr>
        <p:sp>
          <p:nvSpPr>
            <p:cNvPr id="3" name="object 3"/>
            <p:cNvSpPr/>
            <p:nvPr/>
          </p:nvSpPr>
          <p:spPr>
            <a:xfrm>
              <a:off x="0" y="5414283"/>
              <a:ext cx="7667625" cy="4872990"/>
            </a:xfrm>
            <a:custGeom>
              <a:avLst/>
              <a:gdLst/>
              <a:ahLst/>
              <a:cxnLst/>
              <a:rect l="l" t="t" r="r" b="b"/>
              <a:pathLst>
                <a:path w="7667625" h="4872990">
                  <a:moveTo>
                    <a:pt x="0" y="0"/>
                  </a:moveTo>
                  <a:lnTo>
                    <a:pt x="7667610" y="0"/>
                  </a:lnTo>
                  <a:lnTo>
                    <a:pt x="7667610" y="4872715"/>
                  </a:lnTo>
                  <a:lnTo>
                    <a:pt x="0" y="4872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8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7666177" cy="7940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31" y="1"/>
              <a:ext cx="4165600" cy="7941309"/>
            </a:xfrm>
            <a:custGeom>
              <a:avLst/>
              <a:gdLst/>
              <a:ahLst/>
              <a:cxnLst/>
              <a:rect l="l" t="t" r="r" b="b"/>
              <a:pathLst>
                <a:path w="4165600" h="7941309">
                  <a:moveTo>
                    <a:pt x="4152900" y="1785284"/>
                  </a:moveTo>
                  <a:lnTo>
                    <a:pt x="4152900" y="5586795"/>
                  </a:lnTo>
                  <a:lnTo>
                    <a:pt x="4165600" y="5539465"/>
                  </a:lnTo>
                  <a:lnTo>
                    <a:pt x="4165600" y="1832676"/>
                  </a:lnTo>
                  <a:lnTo>
                    <a:pt x="4152900" y="1785284"/>
                  </a:lnTo>
                  <a:close/>
                </a:path>
                <a:path w="4165600" h="7941309">
                  <a:moveTo>
                    <a:pt x="4140200" y="1691247"/>
                  </a:moveTo>
                  <a:lnTo>
                    <a:pt x="4140200" y="5680710"/>
                  </a:lnTo>
                  <a:lnTo>
                    <a:pt x="4152900" y="5633879"/>
                  </a:lnTo>
                  <a:lnTo>
                    <a:pt x="4152900" y="1738139"/>
                  </a:lnTo>
                  <a:lnTo>
                    <a:pt x="4140200" y="1691247"/>
                  </a:lnTo>
                  <a:close/>
                </a:path>
                <a:path w="4165600" h="7941309">
                  <a:moveTo>
                    <a:pt x="4114800" y="5680983"/>
                  </a:moveTo>
                  <a:lnTo>
                    <a:pt x="4114800" y="5819607"/>
                  </a:lnTo>
                  <a:lnTo>
                    <a:pt x="4140200" y="5727280"/>
                  </a:lnTo>
                  <a:lnTo>
                    <a:pt x="4140200" y="5492062"/>
                  </a:lnTo>
                  <a:lnTo>
                    <a:pt x="4127500" y="5539664"/>
                  </a:lnTo>
                  <a:lnTo>
                    <a:pt x="4127500" y="5634131"/>
                  </a:lnTo>
                  <a:lnTo>
                    <a:pt x="4114800" y="5680983"/>
                  </a:lnTo>
                  <a:close/>
                </a:path>
                <a:path w="4165600" h="7941309">
                  <a:moveTo>
                    <a:pt x="4114800" y="1552168"/>
                  </a:moveTo>
                  <a:lnTo>
                    <a:pt x="4114800" y="1695129"/>
                  </a:lnTo>
                  <a:lnTo>
                    <a:pt x="4127500" y="1741542"/>
                  </a:lnTo>
                  <a:lnTo>
                    <a:pt x="4127500" y="1835115"/>
                  </a:lnTo>
                  <a:lnTo>
                    <a:pt x="4140200" y="1882261"/>
                  </a:lnTo>
                  <a:lnTo>
                    <a:pt x="4140200" y="1644616"/>
                  </a:lnTo>
                  <a:lnTo>
                    <a:pt x="4114800" y="1552168"/>
                  </a:lnTo>
                  <a:close/>
                </a:path>
                <a:path w="4165600" h="7941309">
                  <a:moveTo>
                    <a:pt x="0" y="7449990"/>
                  </a:moveTo>
                  <a:lnTo>
                    <a:pt x="63500" y="7498206"/>
                  </a:lnTo>
                  <a:lnTo>
                    <a:pt x="101600" y="7523388"/>
                  </a:lnTo>
                  <a:lnTo>
                    <a:pt x="139700" y="7547912"/>
                  </a:lnTo>
                  <a:lnTo>
                    <a:pt x="177800" y="7571771"/>
                  </a:lnTo>
                  <a:lnTo>
                    <a:pt x="215900" y="7594956"/>
                  </a:lnTo>
                  <a:lnTo>
                    <a:pt x="266700" y="7617461"/>
                  </a:lnTo>
                  <a:lnTo>
                    <a:pt x="304800" y="7639278"/>
                  </a:lnTo>
                  <a:lnTo>
                    <a:pt x="342900" y="7660401"/>
                  </a:lnTo>
                  <a:lnTo>
                    <a:pt x="381000" y="7680820"/>
                  </a:lnTo>
                  <a:lnTo>
                    <a:pt x="431800" y="7700530"/>
                  </a:lnTo>
                  <a:lnTo>
                    <a:pt x="469900" y="7719522"/>
                  </a:lnTo>
                  <a:lnTo>
                    <a:pt x="508000" y="7737789"/>
                  </a:lnTo>
                  <a:lnTo>
                    <a:pt x="558800" y="7755324"/>
                  </a:lnTo>
                  <a:lnTo>
                    <a:pt x="596900" y="7772119"/>
                  </a:lnTo>
                  <a:lnTo>
                    <a:pt x="647700" y="7788168"/>
                  </a:lnTo>
                  <a:lnTo>
                    <a:pt x="685800" y="7803461"/>
                  </a:lnTo>
                  <a:lnTo>
                    <a:pt x="723900" y="7817993"/>
                  </a:lnTo>
                  <a:lnTo>
                    <a:pt x="774700" y="7831756"/>
                  </a:lnTo>
                  <a:lnTo>
                    <a:pt x="825500" y="7844742"/>
                  </a:lnTo>
                  <a:lnTo>
                    <a:pt x="863600" y="7856944"/>
                  </a:lnTo>
                  <a:lnTo>
                    <a:pt x="914400" y="7868354"/>
                  </a:lnTo>
                  <a:lnTo>
                    <a:pt x="952500" y="7878966"/>
                  </a:lnTo>
                  <a:lnTo>
                    <a:pt x="1003300" y="7888771"/>
                  </a:lnTo>
                  <a:lnTo>
                    <a:pt x="1054100" y="7897762"/>
                  </a:lnTo>
                  <a:lnTo>
                    <a:pt x="1092200" y="7905933"/>
                  </a:lnTo>
                  <a:lnTo>
                    <a:pt x="1143000" y="7913274"/>
                  </a:lnTo>
                  <a:lnTo>
                    <a:pt x="1193800" y="7919780"/>
                  </a:lnTo>
                  <a:lnTo>
                    <a:pt x="1231900" y="7925442"/>
                  </a:lnTo>
                  <a:lnTo>
                    <a:pt x="1282700" y="7930254"/>
                  </a:lnTo>
                  <a:lnTo>
                    <a:pt x="1333500" y="7934207"/>
                  </a:lnTo>
                  <a:lnTo>
                    <a:pt x="1384300" y="7937295"/>
                  </a:lnTo>
                  <a:lnTo>
                    <a:pt x="1435100" y="7939509"/>
                  </a:lnTo>
                  <a:lnTo>
                    <a:pt x="1473200" y="7940844"/>
                  </a:lnTo>
                  <a:lnTo>
                    <a:pt x="1524000" y="7941290"/>
                  </a:lnTo>
                  <a:lnTo>
                    <a:pt x="1574800" y="7940852"/>
                  </a:lnTo>
                  <a:lnTo>
                    <a:pt x="1625600" y="7939544"/>
                  </a:lnTo>
                  <a:lnTo>
                    <a:pt x="1676400" y="7937372"/>
                  </a:lnTo>
                  <a:lnTo>
                    <a:pt x="1714500" y="7934346"/>
                  </a:lnTo>
                  <a:lnTo>
                    <a:pt x="1765300" y="7930471"/>
                  </a:lnTo>
                  <a:lnTo>
                    <a:pt x="1816100" y="7925755"/>
                  </a:lnTo>
                  <a:lnTo>
                    <a:pt x="1866900" y="7920207"/>
                  </a:lnTo>
                  <a:lnTo>
                    <a:pt x="1905000" y="7913833"/>
                  </a:lnTo>
                  <a:lnTo>
                    <a:pt x="1955800" y="7906641"/>
                  </a:lnTo>
                  <a:lnTo>
                    <a:pt x="2006600" y="7898639"/>
                  </a:lnTo>
                  <a:lnTo>
                    <a:pt x="2044700" y="7889834"/>
                  </a:lnTo>
                  <a:lnTo>
                    <a:pt x="2095500" y="7880234"/>
                  </a:lnTo>
                  <a:lnTo>
                    <a:pt x="2133600" y="7869846"/>
                  </a:lnTo>
                  <a:lnTo>
                    <a:pt x="2184400" y="7858678"/>
                  </a:lnTo>
                  <a:lnTo>
                    <a:pt x="2222500" y="7846736"/>
                  </a:lnTo>
                  <a:lnTo>
                    <a:pt x="2273300" y="7834030"/>
                  </a:lnTo>
                  <a:lnTo>
                    <a:pt x="2311400" y="7820566"/>
                  </a:lnTo>
                  <a:lnTo>
                    <a:pt x="2362200" y="7806352"/>
                  </a:lnTo>
                  <a:lnTo>
                    <a:pt x="2400300" y="7791395"/>
                  </a:lnTo>
                  <a:lnTo>
                    <a:pt x="2451100" y="7775704"/>
                  </a:lnTo>
                  <a:lnTo>
                    <a:pt x="2489200" y="7759284"/>
                  </a:lnTo>
                  <a:lnTo>
                    <a:pt x="2540000" y="7742145"/>
                  </a:lnTo>
                  <a:lnTo>
                    <a:pt x="2578100" y="7724293"/>
                  </a:lnTo>
                  <a:lnTo>
                    <a:pt x="2616200" y="7705735"/>
                  </a:lnTo>
                  <a:lnTo>
                    <a:pt x="2654300" y="7686481"/>
                  </a:lnTo>
                  <a:lnTo>
                    <a:pt x="2705100" y="7666536"/>
                  </a:lnTo>
                  <a:lnTo>
                    <a:pt x="2743200" y="7645910"/>
                  </a:lnTo>
                  <a:lnTo>
                    <a:pt x="2781300" y="7624608"/>
                  </a:lnTo>
                  <a:lnTo>
                    <a:pt x="2819400" y="7602639"/>
                  </a:lnTo>
                  <a:lnTo>
                    <a:pt x="2857500" y="7580010"/>
                  </a:lnTo>
                  <a:lnTo>
                    <a:pt x="2895600" y="7556728"/>
                  </a:lnTo>
                  <a:lnTo>
                    <a:pt x="2933700" y="7532802"/>
                  </a:lnTo>
                  <a:lnTo>
                    <a:pt x="2971800" y="7508239"/>
                  </a:lnTo>
                  <a:lnTo>
                    <a:pt x="3009900" y="7483046"/>
                  </a:lnTo>
                  <a:lnTo>
                    <a:pt x="3048000" y="7457230"/>
                  </a:lnTo>
                  <a:lnTo>
                    <a:pt x="3086100" y="7430800"/>
                  </a:lnTo>
                  <a:lnTo>
                    <a:pt x="3124200" y="7403763"/>
                  </a:lnTo>
                  <a:lnTo>
                    <a:pt x="3162300" y="7376126"/>
                  </a:lnTo>
                  <a:lnTo>
                    <a:pt x="3200400" y="7347897"/>
                  </a:lnTo>
                  <a:lnTo>
                    <a:pt x="3225800" y="7319084"/>
                  </a:lnTo>
                  <a:lnTo>
                    <a:pt x="3263900" y="7289693"/>
                  </a:lnTo>
                  <a:lnTo>
                    <a:pt x="3302000" y="7259733"/>
                  </a:lnTo>
                  <a:lnTo>
                    <a:pt x="3327400" y="7229211"/>
                  </a:lnTo>
                  <a:lnTo>
                    <a:pt x="3365500" y="7198134"/>
                  </a:lnTo>
                  <a:lnTo>
                    <a:pt x="3390900" y="7166510"/>
                  </a:lnTo>
                  <a:lnTo>
                    <a:pt x="3429000" y="7134347"/>
                  </a:lnTo>
                  <a:lnTo>
                    <a:pt x="3454400" y="7101652"/>
                  </a:lnTo>
                  <a:lnTo>
                    <a:pt x="3492500" y="7068433"/>
                  </a:lnTo>
                  <a:lnTo>
                    <a:pt x="3517900" y="7034697"/>
                  </a:lnTo>
                  <a:lnTo>
                    <a:pt x="3543300" y="7000451"/>
                  </a:lnTo>
                  <a:lnTo>
                    <a:pt x="3581400" y="6965704"/>
                  </a:lnTo>
                  <a:lnTo>
                    <a:pt x="3606800" y="6930463"/>
                  </a:lnTo>
                  <a:lnTo>
                    <a:pt x="3657600" y="6858527"/>
                  </a:lnTo>
                  <a:lnTo>
                    <a:pt x="3708400" y="6784704"/>
                  </a:lnTo>
                  <a:lnTo>
                    <a:pt x="3759200" y="6709055"/>
                  </a:lnTo>
                  <a:lnTo>
                    <a:pt x="3810000" y="6631640"/>
                  </a:lnTo>
                  <a:lnTo>
                    <a:pt x="3860800" y="6552518"/>
                  </a:lnTo>
                  <a:lnTo>
                    <a:pt x="3873500" y="6512336"/>
                  </a:lnTo>
                  <a:lnTo>
                    <a:pt x="3898900" y="6471751"/>
                  </a:lnTo>
                  <a:lnTo>
                    <a:pt x="3911600" y="6430768"/>
                  </a:lnTo>
                  <a:lnTo>
                    <a:pt x="3937000" y="6389397"/>
                  </a:lnTo>
                  <a:lnTo>
                    <a:pt x="3949700" y="6347645"/>
                  </a:lnTo>
                  <a:lnTo>
                    <a:pt x="3975100" y="6305519"/>
                  </a:lnTo>
                  <a:lnTo>
                    <a:pt x="4000500" y="6220174"/>
                  </a:lnTo>
                  <a:lnTo>
                    <a:pt x="4025900" y="6176972"/>
                  </a:lnTo>
                  <a:lnTo>
                    <a:pt x="4114800" y="5865349"/>
                  </a:lnTo>
                  <a:lnTo>
                    <a:pt x="4114800" y="5727568"/>
                  </a:lnTo>
                  <a:lnTo>
                    <a:pt x="4076700" y="5865656"/>
                  </a:lnTo>
                  <a:lnTo>
                    <a:pt x="4076700" y="5911104"/>
                  </a:lnTo>
                  <a:lnTo>
                    <a:pt x="4013200" y="6133629"/>
                  </a:lnTo>
                  <a:lnTo>
                    <a:pt x="3987800" y="6177138"/>
                  </a:lnTo>
                  <a:lnTo>
                    <a:pt x="3962400" y="6263098"/>
                  </a:lnTo>
                  <a:lnTo>
                    <a:pt x="3937000" y="6305534"/>
                  </a:lnTo>
                  <a:lnTo>
                    <a:pt x="3911600" y="6389279"/>
                  </a:lnTo>
                  <a:lnTo>
                    <a:pt x="3860800" y="6471470"/>
                  </a:lnTo>
                  <a:lnTo>
                    <a:pt x="3848100" y="6511964"/>
                  </a:lnTo>
                  <a:lnTo>
                    <a:pt x="3797300" y="6591710"/>
                  </a:lnTo>
                  <a:lnTo>
                    <a:pt x="3784600" y="6630946"/>
                  </a:lnTo>
                  <a:lnTo>
                    <a:pt x="3733800" y="6708107"/>
                  </a:lnTo>
                  <a:lnTo>
                    <a:pt x="3683000" y="6783469"/>
                  </a:lnTo>
                  <a:lnTo>
                    <a:pt x="3632200" y="6856969"/>
                  </a:lnTo>
                  <a:lnTo>
                    <a:pt x="3594100" y="6893002"/>
                  </a:lnTo>
                  <a:lnTo>
                    <a:pt x="3568700" y="6928547"/>
                  </a:lnTo>
                  <a:lnTo>
                    <a:pt x="3543300" y="6963596"/>
                  </a:lnTo>
                  <a:lnTo>
                    <a:pt x="3517900" y="6998140"/>
                  </a:lnTo>
                  <a:lnTo>
                    <a:pt x="3479800" y="7032174"/>
                  </a:lnTo>
                  <a:lnTo>
                    <a:pt x="3454400" y="7065688"/>
                  </a:lnTo>
                  <a:lnTo>
                    <a:pt x="3429000" y="7098676"/>
                  </a:lnTo>
                  <a:lnTo>
                    <a:pt x="3390900" y="7131129"/>
                  </a:lnTo>
                  <a:lnTo>
                    <a:pt x="3365500" y="7163040"/>
                  </a:lnTo>
                  <a:lnTo>
                    <a:pt x="3327400" y="7194400"/>
                  </a:lnTo>
                  <a:lnTo>
                    <a:pt x="3289300" y="7225204"/>
                  </a:lnTo>
                  <a:lnTo>
                    <a:pt x="3263900" y="7255442"/>
                  </a:lnTo>
                  <a:lnTo>
                    <a:pt x="3225800" y="7285107"/>
                  </a:lnTo>
                  <a:lnTo>
                    <a:pt x="3187700" y="7314192"/>
                  </a:lnTo>
                  <a:lnTo>
                    <a:pt x="3162300" y="7342688"/>
                  </a:lnTo>
                  <a:lnTo>
                    <a:pt x="3124200" y="7370588"/>
                  </a:lnTo>
                  <a:lnTo>
                    <a:pt x="3086100" y="7397885"/>
                  </a:lnTo>
                  <a:lnTo>
                    <a:pt x="3048000" y="7424570"/>
                  </a:lnTo>
                  <a:lnTo>
                    <a:pt x="3009900" y="7450636"/>
                  </a:lnTo>
                  <a:lnTo>
                    <a:pt x="2971800" y="7476075"/>
                  </a:lnTo>
                  <a:lnTo>
                    <a:pt x="2933700" y="7500880"/>
                  </a:lnTo>
                  <a:lnTo>
                    <a:pt x="2895600" y="7525043"/>
                  </a:lnTo>
                  <a:lnTo>
                    <a:pt x="2857500" y="7548556"/>
                  </a:lnTo>
                  <a:lnTo>
                    <a:pt x="2819400" y="7571411"/>
                  </a:lnTo>
                  <a:lnTo>
                    <a:pt x="2781300" y="7593601"/>
                  </a:lnTo>
                  <a:lnTo>
                    <a:pt x="2743200" y="7615118"/>
                  </a:lnTo>
                  <a:lnTo>
                    <a:pt x="2705100" y="7635955"/>
                  </a:lnTo>
                  <a:lnTo>
                    <a:pt x="2654300" y="7656103"/>
                  </a:lnTo>
                  <a:lnTo>
                    <a:pt x="2616200" y="7675556"/>
                  </a:lnTo>
                  <a:lnTo>
                    <a:pt x="2578100" y="7694305"/>
                  </a:lnTo>
                  <a:lnTo>
                    <a:pt x="2540000" y="7712342"/>
                  </a:lnTo>
                  <a:lnTo>
                    <a:pt x="2489200" y="7729660"/>
                  </a:lnTo>
                  <a:lnTo>
                    <a:pt x="2451100" y="7746252"/>
                  </a:lnTo>
                  <a:lnTo>
                    <a:pt x="2400300" y="7762110"/>
                  </a:lnTo>
                  <a:lnTo>
                    <a:pt x="2362200" y="7777225"/>
                  </a:lnTo>
                  <a:lnTo>
                    <a:pt x="2324100" y="7791590"/>
                  </a:lnTo>
                  <a:lnTo>
                    <a:pt x="2273300" y="7805198"/>
                  </a:lnTo>
                  <a:lnTo>
                    <a:pt x="2235200" y="7818041"/>
                  </a:lnTo>
                  <a:lnTo>
                    <a:pt x="2184400" y="7830111"/>
                  </a:lnTo>
                  <a:lnTo>
                    <a:pt x="2133600" y="7841400"/>
                  </a:lnTo>
                  <a:lnTo>
                    <a:pt x="2095500" y="7851902"/>
                  </a:lnTo>
                  <a:lnTo>
                    <a:pt x="2044700" y="7861607"/>
                  </a:lnTo>
                  <a:lnTo>
                    <a:pt x="2006600" y="7870509"/>
                  </a:lnTo>
                  <a:lnTo>
                    <a:pt x="1955800" y="7878599"/>
                  </a:lnTo>
                  <a:lnTo>
                    <a:pt x="1905000" y="7885870"/>
                  </a:lnTo>
                  <a:lnTo>
                    <a:pt x="1866900" y="7892315"/>
                  </a:lnTo>
                  <a:lnTo>
                    <a:pt x="1816100" y="7897925"/>
                  </a:lnTo>
                  <a:lnTo>
                    <a:pt x="1765300" y="7902694"/>
                  </a:lnTo>
                  <a:lnTo>
                    <a:pt x="1714500" y="7906612"/>
                  </a:lnTo>
                  <a:lnTo>
                    <a:pt x="1676400" y="7909674"/>
                  </a:lnTo>
                  <a:lnTo>
                    <a:pt x="1625600" y="7911870"/>
                  </a:lnTo>
                  <a:lnTo>
                    <a:pt x="1574800" y="7913193"/>
                  </a:lnTo>
                  <a:lnTo>
                    <a:pt x="1524000" y="7913636"/>
                  </a:lnTo>
                  <a:lnTo>
                    <a:pt x="1473200" y="7913189"/>
                  </a:lnTo>
                  <a:lnTo>
                    <a:pt x="1435100" y="7911855"/>
                  </a:lnTo>
                  <a:lnTo>
                    <a:pt x="1384300" y="7909641"/>
                  </a:lnTo>
                  <a:lnTo>
                    <a:pt x="1333500" y="7906553"/>
                  </a:lnTo>
                  <a:lnTo>
                    <a:pt x="1282700" y="7902600"/>
                  </a:lnTo>
                  <a:lnTo>
                    <a:pt x="1244600" y="7897790"/>
                  </a:lnTo>
                  <a:lnTo>
                    <a:pt x="1193800" y="7892128"/>
                  </a:lnTo>
                  <a:lnTo>
                    <a:pt x="1143000" y="7885624"/>
                  </a:lnTo>
                  <a:lnTo>
                    <a:pt x="1092200" y="7878283"/>
                  </a:lnTo>
                  <a:lnTo>
                    <a:pt x="1054100" y="7870115"/>
                  </a:lnTo>
                  <a:lnTo>
                    <a:pt x="1003300" y="7861126"/>
                  </a:lnTo>
                  <a:lnTo>
                    <a:pt x="965200" y="7851324"/>
                  </a:lnTo>
                  <a:lnTo>
                    <a:pt x="914400" y="7840715"/>
                  </a:lnTo>
                  <a:lnTo>
                    <a:pt x="863600" y="7829309"/>
                  </a:lnTo>
                  <a:lnTo>
                    <a:pt x="825500" y="7817111"/>
                  </a:lnTo>
                  <a:lnTo>
                    <a:pt x="774700" y="7804130"/>
                  </a:lnTo>
                  <a:lnTo>
                    <a:pt x="736600" y="7790373"/>
                  </a:lnTo>
                  <a:lnTo>
                    <a:pt x="685800" y="7775848"/>
                  </a:lnTo>
                  <a:lnTo>
                    <a:pt x="647700" y="7760561"/>
                  </a:lnTo>
                  <a:lnTo>
                    <a:pt x="596900" y="7744521"/>
                  </a:lnTo>
                  <a:lnTo>
                    <a:pt x="558800" y="7727734"/>
                  </a:lnTo>
                  <a:lnTo>
                    <a:pt x="520700" y="7710208"/>
                  </a:lnTo>
                  <a:lnTo>
                    <a:pt x="469900" y="7691952"/>
                  </a:lnTo>
                  <a:lnTo>
                    <a:pt x="431800" y="7672971"/>
                  </a:lnTo>
                  <a:lnTo>
                    <a:pt x="393700" y="7653274"/>
                  </a:lnTo>
                  <a:lnTo>
                    <a:pt x="355600" y="7632868"/>
                  </a:lnTo>
                  <a:lnTo>
                    <a:pt x="304800" y="7611761"/>
                  </a:lnTo>
                  <a:lnTo>
                    <a:pt x="266700" y="7589959"/>
                  </a:lnTo>
                  <a:lnTo>
                    <a:pt x="228600" y="7567471"/>
                  </a:lnTo>
                  <a:lnTo>
                    <a:pt x="190500" y="7544304"/>
                  </a:lnTo>
                  <a:lnTo>
                    <a:pt x="152400" y="7520465"/>
                  </a:lnTo>
                  <a:lnTo>
                    <a:pt x="114300" y="7495962"/>
                  </a:lnTo>
                  <a:lnTo>
                    <a:pt x="76200" y="7470801"/>
                  </a:lnTo>
                  <a:lnTo>
                    <a:pt x="38100" y="7444992"/>
                  </a:lnTo>
                  <a:lnTo>
                    <a:pt x="10310" y="7425699"/>
                  </a:lnTo>
                  <a:lnTo>
                    <a:pt x="0" y="7449990"/>
                  </a:lnTo>
                  <a:close/>
                </a:path>
                <a:path w="4165600" h="7941309">
                  <a:moveTo>
                    <a:pt x="3151389" y="25703"/>
                  </a:moveTo>
                  <a:lnTo>
                    <a:pt x="3175000" y="43036"/>
                  </a:lnTo>
                  <a:lnTo>
                    <a:pt x="3213100" y="71585"/>
                  </a:lnTo>
                  <a:lnTo>
                    <a:pt x="3251200" y="100706"/>
                  </a:lnTo>
                  <a:lnTo>
                    <a:pt x="3276600" y="130392"/>
                  </a:lnTo>
                  <a:lnTo>
                    <a:pt x="3314700" y="160634"/>
                  </a:lnTo>
                  <a:lnTo>
                    <a:pt x="3340100" y="191426"/>
                  </a:lnTo>
                  <a:lnTo>
                    <a:pt x="3378200" y="222760"/>
                  </a:lnTo>
                  <a:lnTo>
                    <a:pt x="3403600" y="254629"/>
                  </a:lnTo>
                  <a:lnTo>
                    <a:pt x="3441700" y="287025"/>
                  </a:lnTo>
                  <a:lnTo>
                    <a:pt x="3467100" y="319941"/>
                  </a:lnTo>
                  <a:lnTo>
                    <a:pt x="3492500" y="353369"/>
                  </a:lnTo>
                  <a:lnTo>
                    <a:pt x="3530600" y="387301"/>
                  </a:lnTo>
                  <a:lnTo>
                    <a:pt x="3556000" y="421732"/>
                  </a:lnTo>
                  <a:lnTo>
                    <a:pt x="3581400" y="456652"/>
                  </a:lnTo>
                  <a:lnTo>
                    <a:pt x="3632200" y="527932"/>
                  </a:lnTo>
                  <a:lnTo>
                    <a:pt x="3670300" y="564277"/>
                  </a:lnTo>
                  <a:lnTo>
                    <a:pt x="3721100" y="638341"/>
                  </a:lnTo>
                  <a:lnTo>
                    <a:pt x="3733800" y="676044"/>
                  </a:lnTo>
                  <a:lnTo>
                    <a:pt x="3784600" y="752757"/>
                  </a:lnTo>
                  <a:lnTo>
                    <a:pt x="3835400" y="831162"/>
                  </a:lnTo>
                  <a:lnTo>
                    <a:pt x="3848100" y="870979"/>
                  </a:lnTo>
                  <a:lnTo>
                    <a:pt x="3873500" y="911198"/>
                  </a:lnTo>
                  <a:lnTo>
                    <a:pt x="3886200" y="951809"/>
                  </a:lnTo>
                  <a:lnTo>
                    <a:pt x="3911600" y="992806"/>
                  </a:lnTo>
                  <a:lnTo>
                    <a:pt x="3924300" y="1034182"/>
                  </a:lnTo>
                  <a:lnTo>
                    <a:pt x="3949700" y="1075928"/>
                  </a:lnTo>
                  <a:lnTo>
                    <a:pt x="3975100" y="1160502"/>
                  </a:lnTo>
                  <a:lnTo>
                    <a:pt x="4000500" y="1203316"/>
                  </a:lnTo>
                  <a:lnTo>
                    <a:pt x="4089400" y="1512140"/>
                  </a:lnTo>
                  <a:lnTo>
                    <a:pt x="4089400" y="1557473"/>
                  </a:lnTo>
                  <a:lnTo>
                    <a:pt x="4114800" y="1648974"/>
                  </a:lnTo>
                  <a:lnTo>
                    <a:pt x="4114800" y="1506365"/>
                  </a:lnTo>
                  <a:lnTo>
                    <a:pt x="4025900" y="1194326"/>
                  </a:lnTo>
                  <a:lnTo>
                    <a:pt x="4000500" y="1151064"/>
                  </a:lnTo>
                  <a:lnTo>
                    <a:pt x="3975100" y="1065604"/>
                  </a:lnTo>
                  <a:lnTo>
                    <a:pt x="3949700" y="1023420"/>
                  </a:lnTo>
                  <a:lnTo>
                    <a:pt x="3937000" y="981610"/>
                  </a:lnTo>
                  <a:lnTo>
                    <a:pt x="3911600" y="940182"/>
                  </a:lnTo>
                  <a:lnTo>
                    <a:pt x="3898900" y="899144"/>
                  </a:lnTo>
                  <a:lnTo>
                    <a:pt x="3873500" y="858502"/>
                  </a:lnTo>
                  <a:lnTo>
                    <a:pt x="3860800" y="818264"/>
                  </a:lnTo>
                  <a:lnTo>
                    <a:pt x="3810000" y="739033"/>
                  </a:lnTo>
                  <a:lnTo>
                    <a:pt x="3759200" y="661509"/>
                  </a:lnTo>
                  <a:lnTo>
                    <a:pt x="3708400" y="585753"/>
                  </a:lnTo>
                  <a:lnTo>
                    <a:pt x="3657600" y="511826"/>
                  </a:lnTo>
                  <a:lnTo>
                    <a:pt x="3606800" y="439788"/>
                  </a:lnTo>
                  <a:lnTo>
                    <a:pt x="3581400" y="404497"/>
                  </a:lnTo>
                  <a:lnTo>
                    <a:pt x="3543300" y="369700"/>
                  </a:lnTo>
                  <a:lnTo>
                    <a:pt x="3517900" y="335405"/>
                  </a:lnTo>
                  <a:lnTo>
                    <a:pt x="3492500" y="301621"/>
                  </a:lnTo>
                  <a:lnTo>
                    <a:pt x="3454400" y="268354"/>
                  </a:lnTo>
                  <a:lnTo>
                    <a:pt x="3429000" y="235612"/>
                  </a:lnTo>
                  <a:lnTo>
                    <a:pt x="3390900" y="203402"/>
                  </a:lnTo>
                  <a:lnTo>
                    <a:pt x="3365500" y="171733"/>
                  </a:lnTo>
                  <a:lnTo>
                    <a:pt x="3327400" y="140611"/>
                  </a:lnTo>
                  <a:lnTo>
                    <a:pt x="3302000" y="110045"/>
                  </a:lnTo>
                  <a:lnTo>
                    <a:pt x="3263900" y="80041"/>
                  </a:lnTo>
                  <a:lnTo>
                    <a:pt x="3225800" y="50607"/>
                  </a:lnTo>
                  <a:lnTo>
                    <a:pt x="3200400" y="21752"/>
                  </a:lnTo>
                  <a:lnTo>
                    <a:pt x="3162300" y="0"/>
                  </a:lnTo>
                  <a:lnTo>
                    <a:pt x="3151389" y="25703"/>
                  </a:lnTo>
                  <a:close/>
                </a:path>
                <a:path w="4165600" h="7941309">
                  <a:moveTo>
                    <a:pt x="0" y="0"/>
                  </a:moveTo>
                  <a:lnTo>
                    <a:pt x="0" y="7418541"/>
                  </a:lnTo>
                  <a:lnTo>
                    <a:pt x="10310" y="7425699"/>
                  </a:lnTo>
                  <a:lnTo>
                    <a:pt x="3151389" y="25703"/>
                  </a:lnTo>
                  <a:lnTo>
                    <a:pt x="3136900" y="15066"/>
                  </a:lnTo>
                  <a:lnTo>
                    <a:pt x="3124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8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DAFB2EB-6AFC-4D5F-8117-23A267C31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600"/>
            <a:ext cx="2454898" cy="24548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277413-B240-4734-AA2D-BD9227B806FB}"/>
              </a:ext>
            </a:extLst>
          </p:cNvPr>
          <p:cNvSpPr txBox="1"/>
          <p:nvPr/>
        </p:nvSpPr>
        <p:spPr>
          <a:xfrm>
            <a:off x="7601508" y="-114300"/>
            <a:ext cx="1082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Chăn</a:t>
            </a:r>
            <a:r>
              <a:rPr lang="en-US" sz="8000" b="1" dirty="0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 Ga </a:t>
            </a:r>
            <a:r>
              <a:rPr lang="en-US" sz="8000" b="1" dirty="0" err="1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Thông</a:t>
            </a:r>
            <a:r>
              <a:rPr lang="en-US" sz="8000" b="1" dirty="0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 Minh DEEP SLEEP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E91197-FB43-4C7E-9360-B619C9C3475C}"/>
              </a:ext>
            </a:extLst>
          </p:cNvPr>
          <p:cNvSpPr txBox="1"/>
          <p:nvPr/>
        </p:nvSpPr>
        <p:spPr>
          <a:xfrm>
            <a:off x="7589977" y="2881628"/>
            <a:ext cx="1033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Ý </a:t>
            </a:r>
            <a:r>
              <a:rPr lang="en-US" sz="3200" b="1" i="1" u="sng" dirty="0" err="1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tưởng</a:t>
            </a:r>
            <a:r>
              <a:rPr lang="en-US" sz="3200" b="1" i="1" u="sng" dirty="0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 </a:t>
            </a:r>
            <a:r>
              <a:rPr lang="en-US" sz="3200" b="1" i="1" u="sng" dirty="0" err="1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hình</a:t>
            </a:r>
            <a:r>
              <a:rPr lang="en-US" sz="3200" b="1" i="1" u="sng" dirty="0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 </a:t>
            </a:r>
            <a:r>
              <a:rPr lang="en-US" sz="3200" b="1" i="1" u="sng" dirty="0" err="1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thành</a:t>
            </a:r>
            <a:r>
              <a:rPr lang="en-US" sz="3200" b="1" i="1" u="sng" dirty="0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 </a:t>
            </a:r>
            <a:r>
              <a:rPr lang="en-US" sz="3200" b="1" i="1" u="sng" dirty="0" err="1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dự</a:t>
            </a:r>
            <a:r>
              <a:rPr lang="en-US" sz="3200" b="1" i="1" u="sng" dirty="0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 </a:t>
            </a:r>
            <a:r>
              <a:rPr lang="en-US" sz="3200" b="1" i="1" u="sng" dirty="0" err="1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án</a:t>
            </a:r>
            <a:endParaRPr lang="en-US" sz="3200" b="1" i="1" u="sng" dirty="0">
              <a:latin typeface="Lato Bold" panose="020B0604020202020204" charset="0"/>
              <a:ea typeface="Lato Bold" panose="020B0604020202020204" charset="0"/>
              <a:cs typeface="Lato Bold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F4A3A0-5F33-4242-A549-47BD05B54D84}"/>
              </a:ext>
            </a:extLst>
          </p:cNvPr>
          <p:cNvSpPr txBox="1"/>
          <p:nvPr/>
        </p:nvSpPr>
        <p:spPr>
          <a:xfrm>
            <a:off x="7848600" y="3712339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- </a:t>
            </a:r>
            <a:r>
              <a:rPr lang="en-US" sz="3000" dirty="0" err="1"/>
              <a:t>Khí</a:t>
            </a:r>
            <a:r>
              <a:rPr lang="en-US" sz="3000" dirty="0"/>
              <a:t> </a:t>
            </a:r>
            <a:r>
              <a:rPr lang="en-US" sz="3000" dirty="0" err="1"/>
              <a:t>hậu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dirty="0" err="1"/>
              <a:t>bệnh</a:t>
            </a:r>
            <a:r>
              <a:rPr lang="en-US" sz="3000" dirty="0"/>
              <a:t> </a:t>
            </a:r>
            <a:r>
              <a:rPr lang="en-US" sz="3000" dirty="0" err="1"/>
              <a:t>lý</a:t>
            </a:r>
            <a:r>
              <a:rPr lang="en-US" sz="3000" dirty="0"/>
              <a:t> </a:t>
            </a:r>
            <a:r>
              <a:rPr lang="en-US" sz="3000" dirty="0" err="1"/>
              <a:t>khiến</a:t>
            </a:r>
            <a:r>
              <a:rPr lang="en-US" sz="3000" dirty="0"/>
              <a:t> </a:t>
            </a:r>
            <a:r>
              <a:rPr lang="en-US" sz="3000" dirty="0" err="1"/>
              <a:t>cơ</a:t>
            </a:r>
            <a:r>
              <a:rPr lang="en-US" sz="3000" dirty="0"/>
              <a:t> </a:t>
            </a:r>
            <a:r>
              <a:rPr lang="en-US" sz="3000" dirty="0" err="1"/>
              <a:t>thể</a:t>
            </a:r>
            <a:r>
              <a:rPr lang="en-US" sz="3000" dirty="0"/>
              <a:t> </a:t>
            </a:r>
            <a:r>
              <a:rPr lang="en-US" sz="3000" dirty="0" err="1"/>
              <a:t>người</a:t>
            </a:r>
            <a:r>
              <a:rPr lang="en-US" sz="3000" dirty="0"/>
              <a:t> </a:t>
            </a:r>
            <a:r>
              <a:rPr lang="en-US" sz="3000" dirty="0" err="1"/>
              <a:t>đột</a:t>
            </a:r>
            <a:r>
              <a:rPr lang="en-US" sz="3000" dirty="0"/>
              <a:t> </a:t>
            </a:r>
            <a:r>
              <a:rPr lang="en-US" sz="3000" dirty="0" err="1"/>
              <a:t>ngột</a:t>
            </a:r>
            <a:r>
              <a:rPr lang="en-US" sz="3000" dirty="0"/>
              <a:t> </a:t>
            </a:r>
            <a:r>
              <a:rPr lang="en-US" sz="3000" dirty="0" err="1"/>
              <a:t>nóng</a:t>
            </a:r>
            <a:r>
              <a:rPr lang="en-US" sz="3000" dirty="0"/>
              <a:t> </a:t>
            </a:r>
            <a:r>
              <a:rPr lang="en-US" sz="3000" dirty="0" err="1"/>
              <a:t>hoặc</a:t>
            </a:r>
            <a:r>
              <a:rPr lang="en-US" sz="3000" dirty="0"/>
              <a:t> </a:t>
            </a:r>
            <a:r>
              <a:rPr lang="en-US" sz="3000" dirty="0" err="1"/>
              <a:t>lạnh</a:t>
            </a:r>
            <a:r>
              <a:rPr lang="en-US" sz="3000" dirty="0"/>
              <a:t> </a:t>
            </a:r>
            <a:r>
              <a:rPr lang="en-US" sz="3000" dirty="0" err="1"/>
              <a:t>vào</a:t>
            </a:r>
            <a:r>
              <a:rPr lang="en-US" sz="3000" dirty="0"/>
              <a:t> ban </a:t>
            </a:r>
            <a:r>
              <a:rPr lang="en-US" sz="3000" dirty="0" err="1"/>
              <a:t>đêm</a:t>
            </a:r>
            <a:r>
              <a:rPr lang="en-US" sz="30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A1ECD-4F31-4A24-B65F-68E12C95F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180" y="6820597"/>
            <a:ext cx="4428736" cy="2491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3DFC48-6D0A-4AE7-AC9D-4A69143C6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6667500"/>
            <a:ext cx="2442456" cy="3347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E13A90-4EB4-4C31-B49E-61FA5C29A29A}"/>
              </a:ext>
            </a:extLst>
          </p:cNvPr>
          <p:cNvSpPr txBox="1"/>
          <p:nvPr/>
        </p:nvSpPr>
        <p:spPr>
          <a:xfrm>
            <a:off x="7934921" y="4906451"/>
            <a:ext cx="81683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- </a:t>
            </a:r>
            <a:r>
              <a:rPr lang="en-US" sz="3000" dirty="0" err="1"/>
              <a:t>Nâng</a:t>
            </a:r>
            <a:r>
              <a:rPr lang="en-US" sz="3000" dirty="0"/>
              <a:t> </a:t>
            </a:r>
            <a:r>
              <a:rPr lang="en-US" sz="3000" dirty="0" err="1"/>
              <a:t>cao</a:t>
            </a:r>
            <a:r>
              <a:rPr lang="en-US" sz="3000" dirty="0"/>
              <a:t> </a:t>
            </a:r>
            <a:r>
              <a:rPr lang="en-US" sz="3000" dirty="0" err="1"/>
              <a:t>chất</a:t>
            </a:r>
            <a:r>
              <a:rPr lang="en-US" sz="3000" dirty="0"/>
              <a:t> </a:t>
            </a:r>
            <a:r>
              <a:rPr lang="en-US" sz="3000" dirty="0" err="1"/>
              <a:t>lượng</a:t>
            </a:r>
            <a:r>
              <a:rPr lang="en-US" sz="3000" dirty="0"/>
              <a:t> </a:t>
            </a:r>
            <a:r>
              <a:rPr lang="en-US" sz="3000" dirty="0" err="1"/>
              <a:t>giấc</a:t>
            </a:r>
            <a:r>
              <a:rPr lang="en-US" sz="3000" dirty="0"/>
              <a:t> </a:t>
            </a:r>
            <a:r>
              <a:rPr lang="en-US" sz="3000" dirty="0" err="1"/>
              <a:t>ngủ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người</a:t>
            </a:r>
            <a:r>
              <a:rPr lang="en-US" sz="3000" dirty="0"/>
              <a:t> </a:t>
            </a:r>
            <a:r>
              <a:rPr lang="en-US" sz="3000" dirty="0" err="1"/>
              <a:t>Việt</a:t>
            </a:r>
            <a:r>
              <a:rPr lang="en-US" sz="3000" dirty="0"/>
              <a:t> Nam</a:t>
            </a:r>
          </a:p>
          <a:p>
            <a:endParaRPr lang="en-US" sz="3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EAC731-274C-4FD1-941D-96A3EE5CB470}"/>
              </a:ext>
            </a:extLst>
          </p:cNvPr>
          <p:cNvSpPr txBox="1"/>
          <p:nvPr/>
        </p:nvSpPr>
        <p:spPr>
          <a:xfrm>
            <a:off x="7934921" y="5566081"/>
            <a:ext cx="64182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- </a:t>
            </a:r>
            <a:r>
              <a:rPr lang="en-US" sz="3000" dirty="0" err="1"/>
              <a:t>Tiết</a:t>
            </a:r>
            <a:r>
              <a:rPr lang="en-US" sz="3000" dirty="0"/>
              <a:t> </a:t>
            </a:r>
            <a:r>
              <a:rPr lang="en-US" sz="3000" dirty="0" err="1"/>
              <a:t>kiệm</a:t>
            </a:r>
            <a:r>
              <a:rPr lang="en-US" sz="3000" dirty="0"/>
              <a:t> </a:t>
            </a:r>
            <a:r>
              <a:rPr lang="en-US" sz="3000" dirty="0" err="1"/>
              <a:t>lượng</a:t>
            </a:r>
            <a:r>
              <a:rPr lang="en-US" sz="3000" dirty="0"/>
              <a:t> </a:t>
            </a:r>
            <a:r>
              <a:rPr lang="en-US" sz="3000" dirty="0" err="1"/>
              <a:t>tiêu</a:t>
            </a:r>
            <a:r>
              <a:rPr lang="en-US" sz="3000" dirty="0"/>
              <a:t> </a:t>
            </a:r>
            <a:r>
              <a:rPr lang="en-US" sz="3000" dirty="0" err="1"/>
              <a:t>thụ</a:t>
            </a:r>
            <a:r>
              <a:rPr lang="en-US" sz="3000" dirty="0"/>
              <a:t> </a:t>
            </a:r>
            <a:r>
              <a:rPr lang="en-US" sz="3000" dirty="0" err="1"/>
              <a:t>điện</a:t>
            </a:r>
            <a:r>
              <a:rPr lang="en-US" sz="3000" dirty="0"/>
              <a:t> </a:t>
            </a:r>
            <a:r>
              <a:rPr lang="en-US" sz="3000" dirty="0" err="1"/>
              <a:t>mỗi</a:t>
            </a:r>
            <a:r>
              <a:rPr lang="en-US" sz="3000" dirty="0"/>
              <a:t> </a:t>
            </a:r>
            <a:r>
              <a:rPr lang="en-US" sz="3000" dirty="0" err="1"/>
              <a:t>đêm</a:t>
            </a:r>
            <a:endParaRPr lang="en-US" sz="3000" dirty="0"/>
          </a:p>
          <a:p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8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6D8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342863" y="0"/>
            <a:ext cx="8945245" cy="10287000"/>
            <a:chOff x="9342863" y="0"/>
            <a:chExt cx="8945245" cy="10287000"/>
          </a:xfrm>
        </p:grpSpPr>
        <p:sp>
          <p:nvSpPr>
            <p:cNvPr id="4" name="object 4"/>
            <p:cNvSpPr/>
            <p:nvPr/>
          </p:nvSpPr>
          <p:spPr>
            <a:xfrm>
              <a:off x="9342863" y="0"/>
              <a:ext cx="8945245" cy="8600440"/>
            </a:xfrm>
            <a:custGeom>
              <a:avLst/>
              <a:gdLst/>
              <a:ahLst/>
              <a:cxnLst/>
              <a:rect l="l" t="t" r="r" b="b"/>
              <a:pathLst>
                <a:path w="8945244" h="8600440">
                  <a:moveTo>
                    <a:pt x="0" y="0"/>
                  </a:moveTo>
                  <a:lnTo>
                    <a:pt x="8945135" y="0"/>
                  </a:lnTo>
                  <a:lnTo>
                    <a:pt x="8945135" y="86000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34730" y="1055967"/>
              <a:ext cx="7353269" cy="92252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45613" y="6956937"/>
              <a:ext cx="7342505" cy="3330575"/>
            </a:xfrm>
            <a:custGeom>
              <a:avLst/>
              <a:gdLst/>
              <a:ahLst/>
              <a:cxnLst/>
              <a:rect l="l" t="t" r="r" b="b"/>
              <a:pathLst>
                <a:path w="7342505" h="3330575">
                  <a:moveTo>
                    <a:pt x="0" y="2556772"/>
                  </a:moveTo>
                  <a:lnTo>
                    <a:pt x="453" y="2508264"/>
                  </a:lnTo>
                  <a:lnTo>
                    <a:pt x="1809" y="2459973"/>
                  </a:lnTo>
                  <a:lnTo>
                    <a:pt x="4058" y="2411906"/>
                  </a:lnTo>
                  <a:lnTo>
                    <a:pt x="7193" y="2364072"/>
                  </a:lnTo>
                  <a:lnTo>
                    <a:pt x="11206" y="2316478"/>
                  </a:lnTo>
                  <a:lnTo>
                    <a:pt x="16088" y="2269133"/>
                  </a:lnTo>
                  <a:lnTo>
                    <a:pt x="21832" y="2222044"/>
                  </a:lnTo>
                  <a:lnTo>
                    <a:pt x="28430" y="2175221"/>
                  </a:lnTo>
                  <a:lnTo>
                    <a:pt x="35873" y="2128670"/>
                  </a:lnTo>
                  <a:lnTo>
                    <a:pt x="44153" y="2082399"/>
                  </a:lnTo>
                  <a:lnTo>
                    <a:pt x="53263" y="2036418"/>
                  </a:lnTo>
                  <a:lnTo>
                    <a:pt x="63194" y="1990734"/>
                  </a:lnTo>
                  <a:lnTo>
                    <a:pt x="73938" y="1945354"/>
                  </a:lnTo>
                  <a:lnTo>
                    <a:pt x="85487" y="1900288"/>
                  </a:lnTo>
                  <a:lnTo>
                    <a:pt x="97833" y="1855543"/>
                  </a:lnTo>
                  <a:lnTo>
                    <a:pt x="110968" y="1811127"/>
                  </a:lnTo>
                  <a:lnTo>
                    <a:pt x="124885" y="1767048"/>
                  </a:lnTo>
                  <a:lnTo>
                    <a:pt x="139574" y="1723314"/>
                  </a:lnTo>
                  <a:lnTo>
                    <a:pt x="155028" y="1679934"/>
                  </a:lnTo>
                  <a:lnTo>
                    <a:pt x="171238" y="1636915"/>
                  </a:lnTo>
                  <a:lnTo>
                    <a:pt x="188198" y="1594266"/>
                  </a:lnTo>
                  <a:lnTo>
                    <a:pt x="205898" y="1551994"/>
                  </a:lnTo>
                  <a:lnTo>
                    <a:pt x="224330" y="1510107"/>
                  </a:lnTo>
                  <a:lnTo>
                    <a:pt x="243487" y="1468614"/>
                  </a:lnTo>
                  <a:lnTo>
                    <a:pt x="263361" y="1427523"/>
                  </a:lnTo>
                  <a:lnTo>
                    <a:pt x="283942" y="1386842"/>
                  </a:lnTo>
                  <a:lnTo>
                    <a:pt x="305225" y="1346578"/>
                  </a:lnTo>
                  <a:lnTo>
                    <a:pt x="327199" y="1306741"/>
                  </a:lnTo>
                  <a:lnTo>
                    <a:pt x="349858" y="1267337"/>
                  </a:lnTo>
                  <a:lnTo>
                    <a:pt x="373192" y="1228375"/>
                  </a:lnTo>
                  <a:lnTo>
                    <a:pt x="397195" y="1189863"/>
                  </a:lnTo>
                  <a:lnTo>
                    <a:pt x="421858" y="1151809"/>
                  </a:lnTo>
                  <a:lnTo>
                    <a:pt x="447173" y="1114221"/>
                  </a:lnTo>
                  <a:lnTo>
                    <a:pt x="473131" y="1077108"/>
                  </a:lnTo>
                  <a:lnTo>
                    <a:pt x="499726" y="1040476"/>
                  </a:lnTo>
                  <a:lnTo>
                    <a:pt x="526948" y="1004335"/>
                  </a:lnTo>
                  <a:lnTo>
                    <a:pt x="554790" y="968693"/>
                  </a:lnTo>
                  <a:lnTo>
                    <a:pt x="583243" y="933556"/>
                  </a:lnTo>
                  <a:lnTo>
                    <a:pt x="612300" y="898935"/>
                  </a:lnTo>
                  <a:lnTo>
                    <a:pt x="641952" y="864835"/>
                  </a:lnTo>
                  <a:lnTo>
                    <a:pt x="672192" y="831266"/>
                  </a:lnTo>
                  <a:lnTo>
                    <a:pt x="703012" y="798236"/>
                  </a:lnTo>
                  <a:lnTo>
                    <a:pt x="734402" y="765753"/>
                  </a:lnTo>
                  <a:lnTo>
                    <a:pt x="766356" y="733824"/>
                  </a:lnTo>
                  <a:lnTo>
                    <a:pt x="798865" y="702458"/>
                  </a:lnTo>
                  <a:lnTo>
                    <a:pt x="831921" y="671663"/>
                  </a:lnTo>
                  <a:lnTo>
                    <a:pt x="865516" y="641447"/>
                  </a:lnTo>
                  <a:lnTo>
                    <a:pt x="899643" y="611818"/>
                  </a:lnTo>
                  <a:lnTo>
                    <a:pt x="934292" y="582784"/>
                  </a:lnTo>
                  <a:lnTo>
                    <a:pt x="969456" y="554353"/>
                  </a:lnTo>
                  <a:lnTo>
                    <a:pt x="1005126" y="526533"/>
                  </a:lnTo>
                  <a:lnTo>
                    <a:pt x="1041296" y="499332"/>
                  </a:lnTo>
                  <a:lnTo>
                    <a:pt x="1077956" y="472759"/>
                  </a:lnTo>
                  <a:lnTo>
                    <a:pt x="1115099" y="446821"/>
                  </a:lnTo>
                  <a:lnTo>
                    <a:pt x="1152716" y="421526"/>
                  </a:lnTo>
                  <a:lnTo>
                    <a:pt x="1190800" y="396883"/>
                  </a:lnTo>
                  <a:lnTo>
                    <a:pt x="1229342" y="372899"/>
                  </a:lnTo>
                  <a:lnTo>
                    <a:pt x="1268335" y="349582"/>
                  </a:lnTo>
                  <a:lnTo>
                    <a:pt x="1307770" y="326942"/>
                  </a:lnTo>
                  <a:lnTo>
                    <a:pt x="1347639" y="304984"/>
                  </a:lnTo>
                  <a:lnTo>
                    <a:pt x="1387934" y="283719"/>
                  </a:lnTo>
                  <a:lnTo>
                    <a:pt x="1428648" y="263153"/>
                  </a:lnTo>
                  <a:lnTo>
                    <a:pt x="1469771" y="243296"/>
                  </a:lnTo>
                  <a:lnTo>
                    <a:pt x="1511297" y="224154"/>
                  </a:lnTo>
                  <a:lnTo>
                    <a:pt x="1553216" y="205736"/>
                  </a:lnTo>
                  <a:lnTo>
                    <a:pt x="1595521" y="188050"/>
                  </a:lnTo>
                  <a:lnTo>
                    <a:pt x="1638204" y="171103"/>
                  </a:lnTo>
                  <a:lnTo>
                    <a:pt x="1681257" y="154906"/>
                  </a:lnTo>
                  <a:lnTo>
                    <a:pt x="1724671" y="139464"/>
                  </a:lnTo>
                  <a:lnTo>
                    <a:pt x="1768439" y="124786"/>
                  </a:lnTo>
                  <a:lnTo>
                    <a:pt x="1812553" y="110881"/>
                  </a:lnTo>
                  <a:lnTo>
                    <a:pt x="1857004" y="97756"/>
                  </a:lnTo>
                  <a:lnTo>
                    <a:pt x="1901785" y="85420"/>
                  </a:lnTo>
                  <a:lnTo>
                    <a:pt x="1946886" y="73879"/>
                  </a:lnTo>
                  <a:lnTo>
                    <a:pt x="1992302" y="63144"/>
                  </a:lnTo>
                  <a:lnTo>
                    <a:pt x="2038022" y="53221"/>
                  </a:lnTo>
                  <a:lnTo>
                    <a:pt x="2084039" y="44118"/>
                  </a:lnTo>
                  <a:lnTo>
                    <a:pt x="2130346" y="35844"/>
                  </a:lnTo>
                  <a:lnTo>
                    <a:pt x="2177572" y="28318"/>
                  </a:lnTo>
                  <a:lnTo>
                    <a:pt x="2224342" y="21748"/>
                  </a:lnTo>
                  <a:lnTo>
                    <a:pt x="2271380" y="16028"/>
                  </a:lnTo>
                  <a:lnTo>
                    <a:pt x="2318679" y="11165"/>
                  </a:lnTo>
                  <a:lnTo>
                    <a:pt x="2366229" y="7168"/>
                  </a:lnTo>
                  <a:lnTo>
                    <a:pt x="2414023" y="4045"/>
                  </a:lnTo>
                  <a:lnTo>
                    <a:pt x="2462053" y="1803"/>
                  </a:lnTo>
                  <a:lnTo>
                    <a:pt x="2510309" y="452"/>
                  </a:lnTo>
                  <a:lnTo>
                    <a:pt x="2558785" y="0"/>
                  </a:lnTo>
                  <a:lnTo>
                    <a:pt x="7342385" y="0"/>
                  </a:lnTo>
                  <a:lnTo>
                    <a:pt x="7342385" y="33054"/>
                  </a:lnTo>
                  <a:lnTo>
                    <a:pt x="2558785" y="33054"/>
                  </a:lnTo>
                  <a:lnTo>
                    <a:pt x="2510239" y="33514"/>
                  </a:lnTo>
                  <a:lnTo>
                    <a:pt x="2461910" y="34887"/>
                  </a:lnTo>
                  <a:lnTo>
                    <a:pt x="2413806" y="37164"/>
                  </a:lnTo>
                  <a:lnTo>
                    <a:pt x="2365934" y="40339"/>
                  </a:lnTo>
                  <a:lnTo>
                    <a:pt x="2318302" y="44402"/>
                  </a:lnTo>
                  <a:lnTo>
                    <a:pt x="2270920" y="49346"/>
                  </a:lnTo>
                  <a:lnTo>
                    <a:pt x="2223794" y="55163"/>
                  </a:lnTo>
                  <a:lnTo>
                    <a:pt x="2176934" y="61845"/>
                  </a:lnTo>
                  <a:lnTo>
                    <a:pt x="2131079" y="69250"/>
                  </a:lnTo>
                  <a:lnTo>
                    <a:pt x="2084871" y="77604"/>
                  </a:lnTo>
                  <a:lnTo>
                    <a:pt x="2038956" y="86793"/>
                  </a:lnTo>
                  <a:lnTo>
                    <a:pt x="1993342" y="96810"/>
                  </a:lnTo>
                  <a:lnTo>
                    <a:pt x="1948038" y="107647"/>
                  </a:lnTo>
                  <a:lnTo>
                    <a:pt x="1903052" y="119296"/>
                  </a:lnTo>
                  <a:lnTo>
                    <a:pt x="1858393" y="131747"/>
                  </a:lnTo>
                  <a:lnTo>
                    <a:pt x="1814068" y="144994"/>
                  </a:lnTo>
                  <a:lnTo>
                    <a:pt x="1770085" y="159027"/>
                  </a:lnTo>
                  <a:lnTo>
                    <a:pt x="1726454" y="173839"/>
                  </a:lnTo>
                  <a:lnTo>
                    <a:pt x="1683182" y="189421"/>
                  </a:lnTo>
                  <a:lnTo>
                    <a:pt x="1640277" y="205765"/>
                  </a:lnTo>
                  <a:lnTo>
                    <a:pt x="1597748" y="222862"/>
                  </a:lnTo>
                  <a:lnTo>
                    <a:pt x="1555603" y="240706"/>
                  </a:lnTo>
                  <a:lnTo>
                    <a:pt x="1513850" y="259287"/>
                  </a:lnTo>
                  <a:lnTo>
                    <a:pt x="1472498" y="278596"/>
                  </a:lnTo>
                  <a:lnTo>
                    <a:pt x="1431554" y="298627"/>
                  </a:lnTo>
                  <a:lnTo>
                    <a:pt x="1391028" y="319370"/>
                  </a:lnTo>
                  <a:lnTo>
                    <a:pt x="1350927" y="340818"/>
                  </a:lnTo>
                  <a:lnTo>
                    <a:pt x="1311259" y="362962"/>
                  </a:lnTo>
                  <a:lnTo>
                    <a:pt x="1272033" y="385794"/>
                  </a:lnTo>
                  <a:lnTo>
                    <a:pt x="1233257" y="409305"/>
                  </a:lnTo>
                  <a:lnTo>
                    <a:pt x="1194940" y="433488"/>
                  </a:lnTo>
                  <a:lnTo>
                    <a:pt x="1157089" y="458335"/>
                  </a:lnTo>
                  <a:lnTo>
                    <a:pt x="1119712" y="483836"/>
                  </a:lnTo>
                  <a:lnTo>
                    <a:pt x="1082819" y="509984"/>
                  </a:lnTo>
                  <a:lnTo>
                    <a:pt x="1046417" y="536771"/>
                  </a:lnTo>
                  <a:lnTo>
                    <a:pt x="1010515" y="564187"/>
                  </a:lnTo>
                  <a:lnTo>
                    <a:pt x="975120" y="592227"/>
                  </a:lnTo>
                  <a:lnTo>
                    <a:pt x="940242" y="620879"/>
                  </a:lnTo>
                  <a:lnTo>
                    <a:pt x="905888" y="650138"/>
                  </a:lnTo>
                  <a:lnTo>
                    <a:pt x="872066" y="679994"/>
                  </a:lnTo>
                  <a:lnTo>
                    <a:pt x="838785" y="710439"/>
                  </a:lnTo>
                  <a:lnTo>
                    <a:pt x="806054" y="741465"/>
                  </a:lnTo>
                  <a:lnTo>
                    <a:pt x="773879" y="773064"/>
                  </a:lnTo>
                  <a:lnTo>
                    <a:pt x="742270" y="805227"/>
                  </a:lnTo>
                  <a:lnTo>
                    <a:pt x="711235" y="837946"/>
                  </a:lnTo>
                  <a:lnTo>
                    <a:pt x="680782" y="871214"/>
                  </a:lnTo>
                  <a:lnTo>
                    <a:pt x="650920" y="905021"/>
                  </a:lnTo>
                  <a:lnTo>
                    <a:pt x="621656" y="939359"/>
                  </a:lnTo>
                  <a:lnTo>
                    <a:pt x="592999" y="974221"/>
                  </a:lnTo>
                  <a:lnTo>
                    <a:pt x="564957" y="1009598"/>
                  </a:lnTo>
                  <a:lnTo>
                    <a:pt x="537538" y="1045482"/>
                  </a:lnTo>
                  <a:lnTo>
                    <a:pt x="510751" y="1081865"/>
                  </a:lnTo>
                  <a:lnTo>
                    <a:pt x="484604" y="1118738"/>
                  </a:lnTo>
                  <a:lnTo>
                    <a:pt x="459105" y="1156093"/>
                  </a:lnTo>
                  <a:lnTo>
                    <a:pt x="434262" y="1193922"/>
                  </a:lnTo>
                  <a:lnTo>
                    <a:pt x="410084" y="1232217"/>
                  </a:lnTo>
                  <a:lnTo>
                    <a:pt x="386579" y="1270969"/>
                  </a:lnTo>
                  <a:lnTo>
                    <a:pt x="363755" y="1310170"/>
                  </a:lnTo>
                  <a:lnTo>
                    <a:pt x="341621" y="1349813"/>
                  </a:lnTo>
                  <a:lnTo>
                    <a:pt x="320184" y="1389888"/>
                  </a:lnTo>
                  <a:lnTo>
                    <a:pt x="299452" y="1430387"/>
                  </a:lnTo>
                  <a:lnTo>
                    <a:pt x="279436" y="1471303"/>
                  </a:lnTo>
                  <a:lnTo>
                    <a:pt x="260141" y="1512627"/>
                  </a:lnTo>
                  <a:lnTo>
                    <a:pt x="241577" y="1554351"/>
                  </a:lnTo>
                  <a:lnTo>
                    <a:pt x="223752" y="1596466"/>
                  </a:lnTo>
                  <a:lnTo>
                    <a:pt x="206674" y="1638965"/>
                  </a:lnTo>
                  <a:lnTo>
                    <a:pt x="190352" y="1681839"/>
                  </a:lnTo>
                  <a:lnTo>
                    <a:pt x="174793" y="1725080"/>
                  </a:lnTo>
                  <a:lnTo>
                    <a:pt x="160006" y="1768679"/>
                  </a:lnTo>
                  <a:lnTo>
                    <a:pt x="146000" y="1812629"/>
                  </a:lnTo>
                  <a:lnTo>
                    <a:pt x="132782" y="1856922"/>
                  </a:lnTo>
                  <a:lnTo>
                    <a:pt x="120360" y="1901548"/>
                  </a:lnTo>
                  <a:lnTo>
                    <a:pt x="108744" y="1946500"/>
                  </a:lnTo>
                  <a:lnTo>
                    <a:pt x="97940" y="1991769"/>
                  </a:lnTo>
                  <a:lnTo>
                    <a:pt x="87959" y="2037348"/>
                  </a:lnTo>
                  <a:lnTo>
                    <a:pt x="78806" y="2083227"/>
                  </a:lnTo>
                  <a:lnTo>
                    <a:pt x="70492" y="2129400"/>
                  </a:lnTo>
                  <a:lnTo>
                    <a:pt x="63024" y="2175857"/>
                  </a:lnTo>
                  <a:lnTo>
                    <a:pt x="56411" y="2222591"/>
                  </a:lnTo>
                  <a:lnTo>
                    <a:pt x="50660" y="2269592"/>
                  </a:lnTo>
                  <a:lnTo>
                    <a:pt x="45780" y="2316854"/>
                  </a:lnTo>
                  <a:lnTo>
                    <a:pt x="41779" y="2364367"/>
                  </a:lnTo>
                  <a:lnTo>
                    <a:pt x="38666" y="2412123"/>
                  </a:lnTo>
                  <a:lnTo>
                    <a:pt x="36449" y="2460115"/>
                  </a:lnTo>
                  <a:lnTo>
                    <a:pt x="35135" y="2508334"/>
                  </a:lnTo>
                  <a:lnTo>
                    <a:pt x="34734" y="2976656"/>
                  </a:lnTo>
                  <a:lnTo>
                    <a:pt x="29123" y="2942027"/>
                  </a:lnTo>
                  <a:lnTo>
                    <a:pt x="22362" y="2894690"/>
                  </a:lnTo>
                  <a:lnTo>
                    <a:pt x="16477" y="2847101"/>
                  </a:lnTo>
                  <a:lnTo>
                    <a:pt x="11476" y="2799269"/>
                  </a:lnTo>
                  <a:lnTo>
                    <a:pt x="7366" y="2751202"/>
                  </a:lnTo>
                  <a:lnTo>
                    <a:pt x="4155" y="2702909"/>
                  </a:lnTo>
                  <a:lnTo>
                    <a:pt x="1852" y="2654401"/>
                  </a:lnTo>
                  <a:lnTo>
                    <a:pt x="464" y="2605685"/>
                  </a:lnTo>
                  <a:lnTo>
                    <a:pt x="0" y="2556772"/>
                  </a:lnTo>
                  <a:close/>
                </a:path>
                <a:path w="7342505" h="3330575">
                  <a:moveTo>
                    <a:pt x="34734" y="2976656"/>
                  </a:moveTo>
                  <a:lnTo>
                    <a:pt x="34734" y="2556772"/>
                  </a:lnTo>
                  <a:lnTo>
                    <a:pt x="35199" y="2605368"/>
                  </a:lnTo>
                  <a:lnTo>
                    <a:pt x="36586" y="2653768"/>
                  </a:lnTo>
                  <a:lnTo>
                    <a:pt x="38889" y="2701963"/>
                  </a:lnTo>
                  <a:lnTo>
                    <a:pt x="42100" y="2749942"/>
                  </a:lnTo>
                  <a:lnTo>
                    <a:pt x="46209" y="2797697"/>
                  </a:lnTo>
                  <a:lnTo>
                    <a:pt x="51210" y="2845219"/>
                  </a:lnTo>
                  <a:lnTo>
                    <a:pt x="57095" y="2892498"/>
                  </a:lnTo>
                  <a:lnTo>
                    <a:pt x="63854" y="2939526"/>
                  </a:lnTo>
                  <a:lnTo>
                    <a:pt x="71481" y="2986293"/>
                  </a:lnTo>
                  <a:lnTo>
                    <a:pt x="79966" y="3032790"/>
                  </a:lnTo>
                  <a:lnTo>
                    <a:pt x="89303" y="3079008"/>
                  </a:lnTo>
                  <a:lnTo>
                    <a:pt x="99483" y="3124937"/>
                  </a:lnTo>
                  <a:lnTo>
                    <a:pt x="110498" y="3170569"/>
                  </a:lnTo>
                  <a:lnTo>
                    <a:pt x="122340" y="3215894"/>
                  </a:lnTo>
                  <a:lnTo>
                    <a:pt x="135001" y="3260904"/>
                  </a:lnTo>
                  <a:lnTo>
                    <a:pt x="148473" y="3305588"/>
                  </a:lnTo>
                  <a:lnTo>
                    <a:pt x="156350" y="3330061"/>
                  </a:lnTo>
                  <a:lnTo>
                    <a:pt x="120006" y="3330061"/>
                  </a:lnTo>
                  <a:lnTo>
                    <a:pt x="100290" y="3265558"/>
                  </a:lnTo>
                  <a:lnTo>
                    <a:pt x="87624" y="3220242"/>
                  </a:lnTo>
                  <a:lnTo>
                    <a:pt x="75779" y="3174609"/>
                  </a:lnTo>
                  <a:lnTo>
                    <a:pt x="64760" y="3128670"/>
                  </a:lnTo>
                  <a:lnTo>
                    <a:pt x="54578" y="3082433"/>
                  </a:lnTo>
                  <a:lnTo>
                    <a:pt x="45239" y="3035908"/>
                  </a:lnTo>
                  <a:lnTo>
                    <a:pt x="36751" y="2989103"/>
                  </a:lnTo>
                  <a:lnTo>
                    <a:pt x="34734" y="2976656"/>
                  </a:lnTo>
                  <a:close/>
                </a:path>
              </a:pathLst>
            </a:custGeom>
            <a:solidFill>
              <a:srgbClr val="6D8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B2E348E-DAA5-4423-B69A-8D520042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" y="-171482"/>
            <a:ext cx="2454898" cy="24548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F37193-2235-408A-8C8A-FF1FA0E3DD42}"/>
              </a:ext>
            </a:extLst>
          </p:cNvPr>
          <p:cNvSpPr txBox="1"/>
          <p:nvPr/>
        </p:nvSpPr>
        <p:spPr>
          <a:xfrm>
            <a:off x="2028959" y="2195777"/>
            <a:ext cx="8109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Giải</a:t>
            </a:r>
            <a:r>
              <a:rPr lang="en-US" sz="6000" b="1" dirty="0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 </a:t>
            </a:r>
            <a:r>
              <a:rPr lang="en-US" sz="6000" b="1" dirty="0" err="1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pháp</a:t>
            </a:r>
            <a:r>
              <a:rPr lang="en-US" sz="6000" b="1" dirty="0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 </a:t>
            </a:r>
            <a:r>
              <a:rPr lang="en-US" sz="6000" b="1" dirty="0" err="1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của</a:t>
            </a:r>
            <a:r>
              <a:rPr lang="en-US" sz="6000" b="1" dirty="0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 </a:t>
            </a:r>
            <a:r>
              <a:rPr lang="en-US" sz="6000" b="1" dirty="0" err="1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nhóm</a:t>
            </a:r>
            <a:r>
              <a:rPr lang="en-US" sz="6000" b="1" dirty="0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5D1CD1-55DD-4A11-8697-FB49E0CF3D6A}"/>
              </a:ext>
            </a:extLst>
          </p:cNvPr>
          <p:cNvSpPr txBox="1"/>
          <p:nvPr/>
        </p:nvSpPr>
        <p:spPr>
          <a:xfrm>
            <a:off x="706964" y="3808513"/>
            <a:ext cx="982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dirty="0" err="1">
                <a:solidFill>
                  <a:schemeClr val="bg1"/>
                </a:solidFill>
              </a:rPr>
              <a:t>Nghiên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cứu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của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nhóm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về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nhiệt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độ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ảnh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hưởng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như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thế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nào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đến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lượng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giấc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ngủ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của</a:t>
            </a:r>
            <a:r>
              <a:rPr lang="en-US" sz="3600" dirty="0">
                <a:solidFill>
                  <a:schemeClr val="bg1"/>
                </a:solidFill>
              </a:rPr>
              <a:t> con </a:t>
            </a:r>
            <a:r>
              <a:rPr lang="en-US" sz="3600" dirty="0" err="1">
                <a:solidFill>
                  <a:schemeClr val="bg1"/>
                </a:solidFill>
              </a:rPr>
              <a:t>người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Tx/>
              <a:buChar char="-"/>
            </a:pPr>
            <a:endParaRPr lang="en-US" sz="36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600" dirty="0" err="1">
                <a:solidFill>
                  <a:schemeClr val="bg1"/>
                </a:solidFill>
              </a:rPr>
              <a:t>Thử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nghiệm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và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cải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tiến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lượng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sản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phẩm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phù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hợp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với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người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tiêu</a:t>
            </a:r>
            <a:r>
              <a:rPr lang="en-US" sz="3600" dirty="0">
                <a:solidFill>
                  <a:schemeClr val="bg1"/>
                </a:solidFill>
              </a:rPr>
              <a:t> dung</a:t>
            </a:r>
          </a:p>
          <a:p>
            <a:pPr marL="457200" indent="-457200">
              <a:buFontTx/>
              <a:buChar char="-"/>
            </a:pPr>
            <a:endParaRPr lang="en-US" sz="36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600" dirty="0" err="1">
                <a:solidFill>
                  <a:schemeClr val="bg1"/>
                </a:solidFill>
              </a:rPr>
              <a:t>Thiết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kế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nhỏ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gọn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và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bơm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hơi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thông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minh</a:t>
            </a:r>
            <a:endParaRPr lang="en-US" sz="36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en-US" sz="36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600" dirty="0" err="1">
                <a:solidFill>
                  <a:schemeClr val="bg1"/>
                </a:solidFill>
              </a:rPr>
              <a:t>Kế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hoạch</a:t>
            </a:r>
            <a:r>
              <a:rPr lang="en-US" sz="3600" dirty="0">
                <a:solidFill>
                  <a:schemeClr val="bg1"/>
                </a:solidFill>
              </a:rPr>
              <a:t> marketing </a:t>
            </a:r>
            <a:r>
              <a:rPr lang="en-US" sz="3600" dirty="0" err="1">
                <a:solidFill>
                  <a:schemeClr val="bg1"/>
                </a:solidFill>
              </a:rPr>
              <a:t>cho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sản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phẩm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6D8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419599" y="381000"/>
            <a:ext cx="13868399" cy="10077486"/>
            <a:chOff x="5849277" y="38894"/>
            <a:chExt cx="12414666" cy="10287000"/>
          </a:xfrm>
        </p:grpSpPr>
        <p:sp>
          <p:nvSpPr>
            <p:cNvPr id="4" name="object 4"/>
            <p:cNvSpPr/>
            <p:nvPr/>
          </p:nvSpPr>
          <p:spPr>
            <a:xfrm>
              <a:off x="5849277" y="38894"/>
              <a:ext cx="12414666" cy="10287000"/>
            </a:xfrm>
            <a:custGeom>
              <a:avLst/>
              <a:gdLst/>
              <a:ahLst/>
              <a:cxnLst/>
              <a:rect l="l" t="t" r="r" b="b"/>
              <a:pathLst>
                <a:path w="10818494" h="10287000">
                  <a:moveTo>
                    <a:pt x="8906577" y="10286996"/>
                  </a:moveTo>
                  <a:lnTo>
                    <a:pt x="2969140" y="10286996"/>
                  </a:lnTo>
                  <a:lnTo>
                    <a:pt x="2921449" y="10286617"/>
                  </a:lnTo>
                  <a:lnTo>
                    <a:pt x="2873509" y="10285473"/>
                  </a:lnTo>
                  <a:lnTo>
                    <a:pt x="2825759" y="10283573"/>
                  </a:lnTo>
                  <a:lnTo>
                    <a:pt x="2778205" y="10280923"/>
                  </a:lnTo>
                  <a:lnTo>
                    <a:pt x="2730851" y="10277529"/>
                  </a:lnTo>
                  <a:lnTo>
                    <a:pt x="2683705" y="10273397"/>
                  </a:lnTo>
                  <a:lnTo>
                    <a:pt x="2636771" y="10268532"/>
                  </a:lnTo>
                  <a:lnTo>
                    <a:pt x="2590057" y="10262940"/>
                  </a:lnTo>
                  <a:lnTo>
                    <a:pt x="2543566" y="10256628"/>
                  </a:lnTo>
                  <a:lnTo>
                    <a:pt x="2497306" y="10249600"/>
                  </a:lnTo>
                  <a:lnTo>
                    <a:pt x="2451281" y="10241862"/>
                  </a:lnTo>
                  <a:lnTo>
                    <a:pt x="2405499" y="10233421"/>
                  </a:lnTo>
                  <a:lnTo>
                    <a:pt x="2359963" y="10224282"/>
                  </a:lnTo>
                  <a:lnTo>
                    <a:pt x="2314681" y="10214450"/>
                  </a:lnTo>
                  <a:lnTo>
                    <a:pt x="2269658" y="10203933"/>
                  </a:lnTo>
                  <a:lnTo>
                    <a:pt x="2224900" y="10192734"/>
                  </a:lnTo>
                  <a:lnTo>
                    <a:pt x="2180413" y="10180861"/>
                  </a:lnTo>
                  <a:lnTo>
                    <a:pt x="2136201" y="10168319"/>
                  </a:lnTo>
                  <a:lnTo>
                    <a:pt x="2092272" y="10155114"/>
                  </a:lnTo>
                  <a:lnTo>
                    <a:pt x="2048631" y="10141251"/>
                  </a:lnTo>
                  <a:lnTo>
                    <a:pt x="2005284" y="10126736"/>
                  </a:lnTo>
                  <a:lnTo>
                    <a:pt x="1962236" y="10111575"/>
                  </a:lnTo>
                  <a:lnTo>
                    <a:pt x="1919493" y="10095774"/>
                  </a:lnTo>
                  <a:lnTo>
                    <a:pt x="1877061" y="10079339"/>
                  </a:lnTo>
                  <a:lnTo>
                    <a:pt x="1834946" y="10062275"/>
                  </a:lnTo>
                  <a:lnTo>
                    <a:pt x="1793153" y="10044588"/>
                  </a:lnTo>
                  <a:lnTo>
                    <a:pt x="1751689" y="10026284"/>
                  </a:lnTo>
                  <a:lnTo>
                    <a:pt x="1710559" y="10007368"/>
                  </a:lnTo>
                  <a:lnTo>
                    <a:pt x="1669769" y="9987848"/>
                  </a:lnTo>
                  <a:lnTo>
                    <a:pt x="1629324" y="9967727"/>
                  </a:lnTo>
                  <a:lnTo>
                    <a:pt x="1589231" y="9947012"/>
                  </a:lnTo>
                  <a:lnTo>
                    <a:pt x="1549495" y="9925709"/>
                  </a:lnTo>
                  <a:lnTo>
                    <a:pt x="1510122" y="9903824"/>
                  </a:lnTo>
                  <a:lnTo>
                    <a:pt x="1471118" y="9881362"/>
                  </a:lnTo>
                  <a:lnTo>
                    <a:pt x="1432488" y="9858329"/>
                  </a:lnTo>
                  <a:lnTo>
                    <a:pt x="1394239" y="9834731"/>
                  </a:lnTo>
                  <a:lnTo>
                    <a:pt x="1356375" y="9810574"/>
                  </a:lnTo>
                  <a:lnTo>
                    <a:pt x="1318904" y="9785863"/>
                  </a:lnTo>
                  <a:lnTo>
                    <a:pt x="1281830" y="9760605"/>
                  </a:lnTo>
                  <a:lnTo>
                    <a:pt x="1245159" y="9734804"/>
                  </a:lnTo>
                  <a:lnTo>
                    <a:pt x="1208898" y="9708467"/>
                  </a:lnTo>
                  <a:lnTo>
                    <a:pt x="1173052" y="9681600"/>
                  </a:lnTo>
                  <a:lnTo>
                    <a:pt x="1137626" y="9654207"/>
                  </a:lnTo>
                  <a:lnTo>
                    <a:pt x="1102627" y="9626296"/>
                  </a:lnTo>
                  <a:lnTo>
                    <a:pt x="1068060" y="9597872"/>
                  </a:lnTo>
                  <a:lnTo>
                    <a:pt x="1033931" y="9568941"/>
                  </a:lnTo>
                  <a:lnTo>
                    <a:pt x="1000246" y="9539507"/>
                  </a:lnTo>
                  <a:lnTo>
                    <a:pt x="967010" y="9509579"/>
                  </a:lnTo>
                  <a:lnTo>
                    <a:pt x="934230" y="9479160"/>
                  </a:lnTo>
                  <a:lnTo>
                    <a:pt x="901911" y="9448256"/>
                  </a:lnTo>
                  <a:lnTo>
                    <a:pt x="870059" y="9416874"/>
                  </a:lnTo>
                  <a:lnTo>
                    <a:pt x="838679" y="9385020"/>
                  </a:lnTo>
                  <a:lnTo>
                    <a:pt x="807778" y="9352699"/>
                  </a:lnTo>
                  <a:lnTo>
                    <a:pt x="777362" y="9319916"/>
                  </a:lnTo>
                  <a:lnTo>
                    <a:pt x="747435" y="9286678"/>
                  </a:lnTo>
                  <a:lnTo>
                    <a:pt x="718004" y="9252990"/>
                  </a:lnTo>
                  <a:lnTo>
                    <a:pt x="689075" y="9218859"/>
                  </a:lnTo>
                  <a:lnTo>
                    <a:pt x="660653" y="9184289"/>
                  </a:lnTo>
                  <a:lnTo>
                    <a:pt x="632744" y="9149287"/>
                  </a:lnTo>
                  <a:lnTo>
                    <a:pt x="605354" y="9113859"/>
                  </a:lnTo>
                  <a:lnTo>
                    <a:pt x="578488" y="9078010"/>
                  </a:lnTo>
                  <a:lnTo>
                    <a:pt x="552153" y="9041746"/>
                  </a:lnTo>
                  <a:lnTo>
                    <a:pt x="526355" y="9005073"/>
                  </a:lnTo>
                  <a:lnTo>
                    <a:pt x="501098" y="8967996"/>
                  </a:lnTo>
                  <a:lnTo>
                    <a:pt x="476389" y="8930521"/>
                  </a:lnTo>
                  <a:lnTo>
                    <a:pt x="452233" y="8892655"/>
                  </a:lnTo>
                  <a:lnTo>
                    <a:pt x="428637" y="8854403"/>
                  </a:lnTo>
                  <a:lnTo>
                    <a:pt x="405606" y="8815770"/>
                  </a:lnTo>
                  <a:lnTo>
                    <a:pt x="383146" y="8776763"/>
                  </a:lnTo>
                  <a:lnTo>
                    <a:pt x="361262" y="8737387"/>
                  </a:lnTo>
                  <a:lnTo>
                    <a:pt x="339961" y="8697648"/>
                  </a:lnTo>
                  <a:lnTo>
                    <a:pt x="319248" y="8657552"/>
                  </a:lnTo>
                  <a:lnTo>
                    <a:pt x="299129" y="8617104"/>
                  </a:lnTo>
                  <a:lnTo>
                    <a:pt x="279609" y="8576311"/>
                  </a:lnTo>
                  <a:lnTo>
                    <a:pt x="260695" y="8535178"/>
                  </a:lnTo>
                  <a:lnTo>
                    <a:pt x="242393" y="8493711"/>
                  </a:lnTo>
                  <a:lnTo>
                    <a:pt x="224707" y="8451915"/>
                  </a:lnTo>
                  <a:lnTo>
                    <a:pt x="207645" y="8409797"/>
                  </a:lnTo>
                  <a:lnTo>
                    <a:pt x="191210" y="8367362"/>
                  </a:lnTo>
                  <a:lnTo>
                    <a:pt x="175411" y="8324616"/>
                  </a:lnTo>
                  <a:lnTo>
                    <a:pt x="160251" y="8281564"/>
                  </a:lnTo>
                  <a:lnTo>
                    <a:pt x="145737" y="8238213"/>
                  </a:lnTo>
                  <a:lnTo>
                    <a:pt x="131875" y="8194569"/>
                  </a:lnTo>
                  <a:lnTo>
                    <a:pt x="118671" y="8150637"/>
                  </a:lnTo>
                  <a:lnTo>
                    <a:pt x="106129" y="8106422"/>
                  </a:lnTo>
                  <a:lnTo>
                    <a:pt x="94257" y="8061931"/>
                  </a:lnTo>
                  <a:lnTo>
                    <a:pt x="83060" y="8017170"/>
                  </a:lnTo>
                  <a:lnTo>
                    <a:pt x="72543" y="7972143"/>
                  </a:lnTo>
                  <a:lnTo>
                    <a:pt x="62712" y="7926858"/>
                  </a:lnTo>
                  <a:lnTo>
                    <a:pt x="53574" y="7881319"/>
                  </a:lnTo>
                  <a:lnTo>
                    <a:pt x="45133" y="7835533"/>
                  </a:lnTo>
                  <a:lnTo>
                    <a:pt x="37396" y="7789505"/>
                  </a:lnTo>
                  <a:lnTo>
                    <a:pt x="30369" y="7743241"/>
                  </a:lnTo>
                  <a:lnTo>
                    <a:pt x="24057" y="7696747"/>
                  </a:lnTo>
                  <a:lnTo>
                    <a:pt x="18465" y="7650029"/>
                  </a:lnTo>
                  <a:lnTo>
                    <a:pt x="13601" y="7603092"/>
                  </a:lnTo>
                  <a:lnTo>
                    <a:pt x="9469" y="7555942"/>
                  </a:lnTo>
                  <a:lnTo>
                    <a:pt x="6075" y="7508585"/>
                  </a:lnTo>
                  <a:lnTo>
                    <a:pt x="3426" y="7461027"/>
                  </a:lnTo>
                  <a:lnTo>
                    <a:pt x="1526" y="7413273"/>
                  </a:lnTo>
                  <a:lnTo>
                    <a:pt x="382" y="7365330"/>
                  </a:lnTo>
                  <a:lnTo>
                    <a:pt x="0" y="7317202"/>
                  </a:lnTo>
                  <a:lnTo>
                    <a:pt x="0" y="5143499"/>
                  </a:lnTo>
                  <a:lnTo>
                    <a:pt x="2969573" y="0"/>
                  </a:lnTo>
                  <a:lnTo>
                    <a:pt x="8906579" y="0"/>
                  </a:lnTo>
                  <a:lnTo>
                    <a:pt x="8954699" y="382"/>
                  </a:lnTo>
                  <a:lnTo>
                    <a:pt x="9002639" y="1526"/>
                  </a:lnTo>
                  <a:lnTo>
                    <a:pt x="9050389" y="3426"/>
                  </a:lnTo>
                  <a:lnTo>
                    <a:pt x="9097944" y="6076"/>
                  </a:lnTo>
                  <a:lnTo>
                    <a:pt x="9145297" y="9470"/>
                  </a:lnTo>
                  <a:lnTo>
                    <a:pt x="9192443" y="13602"/>
                  </a:lnTo>
                  <a:lnTo>
                    <a:pt x="9239377" y="18467"/>
                  </a:lnTo>
                  <a:lnTo>
                    <a:pt x="9286092" y="24058"/>
                  </a:lnTo>
                  <a:lnTo>
                    <a:pt x="9332582" y="30371"/>
                  </a:lnTo>
                  <a:lnTo>
                    <a:pt x="9378843" y="37399"/>
                  </a:lnTo>
                  <a:lnTo>
                    <a:pt x="9424867" y="45137"/>
                  </a:lnTo>
                  <a:lnTo>
                    <a:pt x="9470650" y="53578"/>
                  </a:lnTo>
                  <a:lnTo>
                    <a:pt x="9516185" y="62717"/>
                  </a:lnTo>
                  <a:lnTo>
                    <a:pt x="9561467" y="72548"/>
                  </a:lnTo>
                  <a:lnTo>
                    <a:pt x="9606490" y="83066"/>
                  </a:lnTo>
                  <a:lnTo>
                    <a:pt x="9651248" y="94264"/>
                  </a:lnTo>
                  <a:lnTo>
                    <a:pt x="9695736" y="106137"/>
                  </a:lnTo>
                  <a:lnTo>
                    <a:pt x="9739947" y="118680"/>
                  </a:lnTo>
                  <a:lnTo>
                    <a:pt x="9783876" y="131885"/>
                  </a:lnTo>
                  <a:lnTo>
                    <a:pt x="9827517" y="145748"/>
                  </a:lnTo>
                  <a:lnTo>
                    <a:pt x="9870865" y="160263"/>
                  </a:lnTo>
                  <a:lnTo>
                    <a:pt x="9913913" y="175424"/>
                  </a:lnTo>
                  <a:lnTo>
                    <a:pt x="9956656" y="191225"/>
                  </a:lnTo>
                  <a:lnTo>
                    <a:pt x="9999087" y="207660"/>
                  </a:lnTo>
                  <a:lnTo>
                    <a:pt x="10041203" y="224724"/>
                  </a:lnTo>
                  <a:lnTo>
                    <a:pt x="10082995" y="242411"/>
                  </a:lnTo>
                  <a:lnTo>
                    <a:pt x="10124459" y="260715"/>
                  </a:lnTo>
                  <a:lnTo>
                    <a:pt x="10165589" y="279630"/>
                  </a:lnTo>
                  <a:lnTo>
                    <a:pt x="10206380" y="299151"/>
                  </a:lnTo>
                  <a:lnTo>
                    <a:pt x="10246824" y="319272"/>
                  </a:lnTo>
                  <a:lnTo>
                    <a:pt x="10286917" y="339986"/>
                  </a:lnTo>
                  <a:lnTo>
                    <a:pt x="10326653" y="361289"/>
                  </a:lnTo>
                  <a:lnTo>
                    <a:pt x="10366026" y="383175"/>
                  </a:lnTo>
                  <a:lnTo>
                    <a:pt x="10405031" y="405637"/>
                  </a:lnTo>
                  <a:lnTo>
                    <a:pt x="10443660" y="428669"/>
                  </a:lnTo>
                  <a:lnTo>
                    <a:pt x="10481910" y="452267"/>
                  </a:lnTo>
                  <a:lnTo>
                    <a:pt x="10519773" y="476425"/>
                  </a:lnTo>
                  <a:lnTo>
                    <a:pt x="10557245" y="501136"/>
                  </a:lnTo>
                  <a:lnTo>
                    <a:pt x="10594319" y="526394"/>
                  </a:lnTo>
                  <a:lnTo>
                    <a:pt x="10630989" y="552195"/>
                  </a:lnTo>
                  <a:lnTo>
                    <a:pt x="10667250" y="578532"/>
                  </a:lnTo>
                  <a:lnTo>
                    <a:pt x="10703097" y="605399"/>
                  </a:lnTo>
                  <a:lnTo>
                    <a:pt x="10738523" y="632791"/>
                  </a:lnTo>
                  <a:lnTo>
                    <a:pt x="10773522" y="660702"/>
                  </a:lnTo>
                  <a:lnTo>
                    <a:pt x="10808089" y="689127"/>
                  </a:lnTo>
                  <a:lnTo>
                    <a:pt x="10817931" y="697470"/>
                  </a:lnTo>
                  <a:lnTo>
                    <a:pt x="10817931" y="6976403"/>
                  </a:lnTo>
                  <a:lnTo>
                    <a:pt x="8906577" y="10286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 flipH="1">
              <a:off x="8331999" y="2098561"/>
              <a:ext cx="73026" cy="6941809"/>
            </a:xfrm>
            <a:custGeom>
              <a:avLst/>
              <a:gdLst/>
              <a:ahLst/>
              <a:cxnLst/>
              <a:rect l="l" t="t" r="r" b="b"/>
              <a:pathLst>
                <a:path w="27940" h="8924925">
                  <a:moveTo>
                    <a:pt x="19049" y="0"/>
                  </a:moveTo>
                  <a:lnTo>
                    <a:pt x="27606" y="8924904"/>
                  </a:lnTo>
                  <a:lnTo>
                    <a:pt x="8556" y="8924904"/>
                  </a:lnTo>
                  <a:lnTo>
                    <a:pt x="0" y="18"/>
                  </a:lnTo>
                  <a:lnTo>
                    <a:pt x="19049" y="0"/>
                  </a:lnTo>
                  <a:close/>
                </a:path>
              </a:pathLst>
            </a:custGeom>
            <a:solidFill>
              <a:srgbClr val="6D8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01825" y="2009338"/>
              <a:ext cx="333375" cy="7120255"/>
            </a:xfrm>
            <a:custGeom>
              <a:avLst/>
              <a:gdLst/>
              <a:ahLst/>
              <a:cxnLst/>
              <a:rect l="l" t="t" r="r" b="b"/>
              <a:pathLst>
                <a:path w="333375" h="7120255">
                  <a:moveTo>
                    <a:pt x="323850" y="161925"/>
                  </a:moveTo>
                  <a:lnTo>
                    <a:pt x="318058" y="118872"/>
                  </a:lnTo>
                  <a:lnTo>
                    <a:pt x="301739" y="80200"/>
                  </a:lnTo>
                  <a:lnTo>
                    <a:pt x="276415" y="47421"/>
                  </a:lnTo>
                  <a:lnTo>
                    <a:pt x="243649" y="22098"/>
                  </a:lnTo>
                  <a:lnTo>
                    <a:pt x="204965" y="5778"/>
                  </a:lnTo>
                  <a:lnTo>
                    <a:pt x="161925" y="0"/>
                  </a:lnTo>
                  <a:lnTo>
                    <a:pt x="118872" y="5778"/>
                  </a:lnTo>
                  <a:lnTo>
                    <a:pt x="80187" y="22098"/>
                  </a:lnTo>
                  <a:lnTo>
                    <a:pt x="47421" y="47421"/>
                  </a:lnTo>
                  <a:lnTo>
                    <a:pt x="22098" y="80200"/>
                  </a:lnTo>
                  <a:lnTo>
                    <a:pt x="5778" y="118872"/>
                  </a:lnTo>
                  <a:lnTo>
                    <a:pt x="0" y="161925"/>
                  </a:lnTo>
                  <a:lnTo>
                    <a:pt x="5778" y="204965"/>
                  </a:lnTo>
                  <a:lnTo>
                    <a:pt x="22098" y="243649"/>
                  </a:lnTo>
                  <a:lnTo>
                    <a:pt x="47421" y="276415"/>
                  </a:lnTo>
                  <a:lnTo>
                    <a:pt x="80187" y="301739"/>
                  </a:lnTo>
                  <a:lnTo>
                    <a:pt x="118872" y="318058"/>
                  </a:lnTo>
                  <a:lnTo>
                    <a:pt x="161925" y="323850"/>
                  </a:lnTo>
                  <a:lnTo>
                    <a:pt x="204965" y="318058"/>
                  </a:lnTo>
                  <a:lnTo>
                    <a:pt x="243649" y="301739"/>
                  </a:lnTo>
                  <a:lnTo>
                    <a:pt x="276415" y="276415"/>
                  </a:lnTo>
                  <a:lnTo>
                    <a:pt x="301739" y="243649"/>
                  </a:lnTo>
                  <a:lnTo>
                    <a:pt x="318058" y="204965"/>
                  </a:lnTo>
                  <a:lnTo>
                    <a:pt x="323850" y="161925"/>
                  </a:lnTo>
                  <a:close/>
                </a:path>
                <a:path w="333375" h="7120255">
                  <a:moveTo>
                    <a:pt x="333349" y="6957949"/>
                  </a:moveTo>
                  <a:lnTo>
                    <a:pt x="327571" y="6914909"/>
                  </a:lnTo>
                  <a:lnTo>
                    <a:pt x="311251" y="6876224"/>
                  </a:lnTo>
                  <a:lnTo>
                    <a:pt x="285927" y="6843458"/>
                  </a:lnTo>
                  <a:lnTo>
                    <a:pt x="253149" y="6818135"/>
                  </a:lnTo>
                  <a:lnTo>
                    <a:pt x="214477" y="6801815"/>
                  </a:lnTo>
                  <a:lnTo>
                    <a:pt x="171424" y="6796024"/>
                  </a:lnTo>
                  <a:lnTo>
                    <a:pt x="128384" y="6801815"/>
                  </a:lnTo>
                  <a:lnTo>
                    <a:pt x="89700" y="6818135"/>
                  </a:lnTo>
                  <a:lnTo>
                    <a:pt x="56934" y="6843458"/>
                  </a:lnTo>
                  <a:lnTo>
                    <a:pt x="31610" y="6876224"/>
                  </a:lnTo>
                  <a:lnTo>
                    <a:pt x="15290" y="6914909"/>
                  </a:lnTo>
                  <a:lnTo>
                    <a:pt x="9499" y="6957949"/>
                  </a:lnTo>
                  <a:lnTo>
                    <a:pt x="15290" y="7001002"/>
                  </a:lnTo>
                  <a:lnTo>
                    <a:pt x="31610" y="7039673"/>
                  </a:lnTo>
                  <a:lnTo>
                    <a:pt x="56934" y="7072452"/>
                  </a:lnTo>
                  <a:lnTo>
                    <a:pt x="89700" y="7097776"/>
                  </a:lnTo>
                  <a:lnTo>
                    <a:pt x="128384" y="7114095"/>
                  </a:lnTo>
                  <a:lnTo>
                    <a:pt x="171424" y="7119874"/>
                  </a:lnTo>
                  <a:lnTo>
                    <a:pt x="214477" y="7114095"/>
                  </a:lnTo>
                  <a:lnTo>
                    <a:pt x="253149" y="7097776"/>
                  </a:lnTo>
                  <a:lnTo>
                    <a:pt x="285927" y="7072452"/>
                  </a:lnTo>
                  <a:lnTo>
                    <a:pt x="311251" y="7039673"/>
                  </a:lnTo>
                  <a:lnTo>
                    <a:pt x="327571" y="7001002"/>
                  </a:lnTo>
                  <a:lnTo>
                    <a:pt x="333349" y="6957949"/>
                  </a:lnTo>
                  <a:close/>
                </a:path>
                <a:path w="333375" h="7120255">
                  <a:moveTo>
                    <a:pt x="333349" y="4692624"/>
                  </a:moveTo>
                  <a:lnTo>
                    <a:pt x="327571" y="4649571"/>
                  </a:lnTo>
                  <a:lnTo>
                    <a:pt x="311251" y="4610887"/>
                  </a:lnTo>
                  <a:lnTo>
                    <a:pt x="285927" y="4578121"/>
                  </a:lnTo>
                  <a:lnTo>
                    <a:pt x="253149" y="4552797"/>
                  </a:lnTo>
                  <a:lnTo>
                    <a:pt x="214477" y="4536478"/>
                  </a:lnTo>
                  <a:lnTo>
                    <a:pt x="171424" y="4530699"/>
                  </a:lnTo>
                  <a:lnTo>
                    <a:pt x="128384" y="4536478"/>
                  </a:lnTo>
                  <a:lnTo>
                    <a:pt x="89700" y="4552797"/>
                  </a:lnTo>
                  <a:lnTo>
                    <a:pt x="56934" y="4578121"/>
                  </a:lnTo>
                  <a:lnTo>
                    <a:pt x="31610" y="4610887"/>
                  </a:lnTo>
                  <a:lnTo>
                    <a:pt x="15290" y="4649571"/>
                  </a:lnTo>
                  <a:lnTo>
                    <a:pt x="9499" y="4692624"/>
                  </a:lnTo>
                  <a:lnTo>
                    <a:pt x="15290" y="4735665"/>
                  </a:lnTo>
                  <a:lnTo>
                    <a:pt x="31610" y="4774349"/>
                  </a:lnTo>
                  <a:lnTo>
                    <a:pt x="56934" y="4807115"/>
                  </a:lnTo>
                  <a:lnTo>
                    <a:pt x="89700" y="4832439"/>
                  </a:lnTo>
                  <a:lnTo>
                    <a:pt x="128384" y="4848758"/>
                  </a:lnTo>
                  <a:lnTo>
                    <a:pt x="171424" y="4854549"/>
                  </a:lnTo>
                  <a:lnTo>
                    <a:pt x="214477" y="4848758"/>
                  </a:lnTo>
                  <a:lnTo>
                    <a:pt x="253149" y="4832439"/>
                  </a:lnTo>
                  <a:lnTo>
                    <a:pt x="285927" y="4807115"/>
                  </a:lnTo>
                  <a:lnTo>
                    <a:pt x="311251" y="4774349"/>
                  </a:lnTo>
                  <a:lnTo>
                    <a:pt x="327571" y="4735665"/>
                  </a:lnTo>
                  <a:lnTo>
                    <a:pt x="333349" y="4692624"/>
                  </a:lnTo>
                  <a:close/>
                </a:path>
                <a:path w="333375" h="7120255">
                  <a:moveTo>
                    <a:pt x="333349" y="2574988"/>
                  </a:moveTo>
                  <a:lnTo>
                    <a:pt x="327571" y="2531948"/>
                  </a:lnTo>
                  <a:lnTo>
                    <a:pt x="311251" y="2493264"/>
                  </a:lnTo>
                  <a:lnTo>
                    <a:pt x="285927" y="2460485"/>
                  </a:lnTo>
                  <a:lnTo>
                    <a:pt x="253149" y="2435174"/>
                  </a:lnTo>
                  <a:lnTo>
                    <a:pt x="214477" y="2418854"/>
                  </a:lnTo>
                  <a:lnTo>
                    <a:pt x="171424" y="2413063"/>
                  </a:lnTo>
                  <a:lnTo>
                    <a:pt x="128384" y="2418854"/>
                  </a:lnTo>
                  <a:lnTo>
                    <a:pt x="89700" y="2435174"/>
                  </a:lnTo>
                  <a:lnTo>
                    <a:pt x="56934" y="2460485"/>
                  </a:lnTo>
                  <a:lnTo>
                    <a:pt x="31610" y="2493264"/>
                  </a:lnTo>
                  <a:lnTo>
                    <a:pt x="15290" y="2531948"/>
                  </a:lnTo>
                  <a:lnTo>
                    <a:pt x="9499" y="2574988"/>
                  </a:lnTo>
                  <a:lnTo>
                    <a:pt x="15290" y="2618041"/>
                  </a:lnTo>
                  <a:lnTo>
                    <a:pt x="31610" y="2656713"/>
                  </a:lnTo>
                  <a:lnTo>
                    <a:pt x="56934" y="2689491"/>
                  </a:lnTo>
                  <a:lnTo>
                    <a:pt x="89700" y="2714802"/>
                  </a:lnTo>
                  <a:lnTo>
                    <a:pt x="128384" y="2731135"/>
                  </a:lnTo>
                  <a:lnTo>
                    <a:pt x="171424" y="2736913"/>
                  </a:lnTo>
                  <a:lnTo>
                    <a:pt x="214477" y="2731135"/>
                  </a:lnTo>
                  <a:lnTo>
                    <a:pt x="253149" y="2714802"/>
                  </a:lnTo>
                  <a:lnTo>
                    <a:pt x="285927" y="2689491"/>
                  </a:lnTo>
                  <a:lnTo>
                    <a:pt x="311251" y="2656713"/>
                  </a:lnTo>
                  <a:lnTo>
                    <a:pt x="327571" y="2618041"/>
                  </a:lnTo>
                  <a:lnTo>
                    <a:pt x="333349" y="2574988"/>
                  </a:lnTo>
                  <a:close/>
                </a:path>
              </a:pathLst>
            </a:custGeom>
            <a:solidFill>
              <a:srgbClr val="6D86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68889" y="1667020"/>
            <a:ext cx="5640230" cy="1551963"/>
          </a:xfrm>
          <a:prstGeom prst="rect">
            <a:avLst/>
          </a:prstGeom>
        </p:spPr>
        <p:txBody>
          <a:bodyPr vert="horz" wrap="square" lIns="0" tIns="238760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585"/>
              </a:spcBef>
            </a:pPr>
            <a:r>
              <a:rPr lang="en-US" sz="2500" b="0" spc="-4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5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0" spc="-4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5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0" spc="-4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0" spc="-40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5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0" spc="-4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5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0" spc="-4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5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0" spc="-4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5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0" spc="-4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5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0" spc="-4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5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0" spc="-40" dirty="0" err="1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25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0" spc="-40" dirty="0" err="1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500" b="0" spc="-4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0" spc="-4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5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0" spc="-4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5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0" spc="-4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5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0" spc="-4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5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0" spc="-4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5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0" spc="-4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5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0" spc="-4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5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0" spc="-4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5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0" spc="-4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0" spc="-4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5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0" spc="-4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5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0" spc="-4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5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0" spc="-4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68889" y="3827370"/>
            <a:ext cx="5894711" cy="2373727"/>
          </a:xfrm>
          <a:prstGeom prst="rect">
            <a:avLst/>
          </a:prstGeom>
        </p:spPr>
        <p:txBody>
          <a:bodyPr vert="horz" wrap="square" lIns="0" tIns="238760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585"/>
              </a:spcBef>
            </a:pPr>
            <a:r>
              <a:rPr lang="en-US" sz="2500" spc="-4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5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4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5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4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5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4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5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4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5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4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5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4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5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4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5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40" dirty="0" err="1">
                <a:latin typeface="Arial" panose="020B0604020202020204" pitchFamily="34" charset="0"/>
                <a:cs typeface="Arial" panose="020B0604020202020204" pitchFamily="34" charset="0"/>
              </a:rPr>
              <a:t>giấc</a:t>
            </a:r>
            <a:r>
              <a:rPr lang="en-US" sz="25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4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5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4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5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4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5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4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500" spc="-4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spc="-4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5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4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5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4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5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4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5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4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5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40" dirty="0" err="1">
                <a:latin typeface="Arial" panose="020B0604020202020204" pitchFamily="34" charset="0"/>
                <a:cs typeface="Arial" panose="020B0604020202020204" pitchFamily="34" charset="0"/>
              </a:rPr>
              <a:t>sảng</a:t>
            </a:r>
            <a:r>
              <a:rPr lang="en-US" sz="25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40" dirty="0" err="1">
                <a:latin typeface="Arial" panose="020B0604020202020204" pitchFamily="34" charset="0"/>
                <a:cs typeface="Arial" panose="020B0604020202020204" pitchFamily="34" charset="0"/>
              </a:rPr>
              <a:t>khoái</a:t>
            </a:r>
            <a:r>
              <a:rPr lang="en-US" sz="25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4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5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4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5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40" dirty="0" err="1">
                <a:latin typeface="Arial" panose="020B0604020202020204" pitchFamily="34" charset="0"/>
                <a:cs typeface="Arial" panose="020B0604020202020204" pitchFamily="34" charset="0"/>
              </a:rPr>
              <a:t>giấc</a:t>
            </a:r>
            <a:r>
              <a:rPr lang="en-US" sz="25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2"/>
            <a:ext cx="3941445" cy="3388360"/>
          </a:xfrm>
          <a:custGeom>
            <a:avLst/>
            <a:gdLst/>
            <a:ahLst/>
            <a:cxnLst/>
            <a:rect l="l" t="t" r="r" b="b"/>
            <a:pathLst>
              <a:path w="3941445" h="3388360">
                <a:moveTo>
                  <a:pt x="2116574" y="3387943"/>
                </a:moveTo>
                <a:lnTo>
                  <a:pt x="0" y="3387943"/>
                </a:lnTo>
                <a:lnTo>
                  <a:pt x="0" y="3369134"/>
                </a:lnTo>
                <a:lnTo>
                  <a:pt x="2107182" y="3369134"/>
                </a:lnTo>
                <a:lnTo>
                  <a:pt x="3915808" y="1030976"/>
                </a:lnTo>
                <a:lnTo>
                  <a:pt x="3117907" y="0"/>
                </a:lnTo>
                <a:lnTo>
                  <a:pt x="3143744" y="0"/>
                </a:lnTo>
                <a:lnTo>
                  <a:pt x="3941163" y="1030035"/>
                </a:lnTo>
                <a:lnTo>
                  <a:pt x="3936467" y="1035678"/>
                </a:lnTo>
                <a:lnTo>
                  <a:pt x="2116574" y="3387943"/>
                </a:lnTo>
                <a:close/>
              </a:path>
            </a:pathLst>
          </a:custGeom>
          <a:solidFill>
            <a:srgbClr val="6D8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56ADE-8A62-402A-B2C6-A7B67ED9B6CF}"/>
              </a:ext>
            </a:extLst>
          </p:cNvPr>
          <p:cNvSpPr txBox="1"/>
          <p:nvPr/>
        </p:nvSpPr>
        <p:spPr>
          <a:xfrm>
            <a:off x="-274731" y="4171569"/>
            <a:ext cx="4908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Sản</a:t>
            </a:r>
            <a:r>
              <a:rPr lang="en-US" sz="6000" b="1" dirty="0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 </a:t>
            </a:r>
            <a:r>
              <a:rPr lang="en-US" sz="6000" b="1" dirty="0" err="1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phẩm</a:t>
            </a:r>
            <a:r>
              <a:rPr lang="en-US" sz="6000" b="1" dirty="0"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 DEEP SLEEP</a:t>
            </a:r>
          </a:p>
          <a:p>
            <a:endParaRPr lang="en-US" sz="6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89FAB2-F824-4A84-92AD-A89470157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" y="-171482"/>
            <a:ext cx="2454898" cy="24548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E4A11C-EB14-4D8E-9D4F-FAB77B3607D0}"/>
              </a:ext>
            </a:extLst>
          </p:cNvPr>
          <p:cNvSpPr txBox="1"/>
          <p:nvPr/>
        </p:nvSpPr>
        <p:spPr>
          <a:xfrm>
            <a:off x="7550216" y="6582095"/>
            <a:ext cx="563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mêm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D35BDC-94F6-4CB2-B8D8-80DD7DDF95CD}"/>
              </a:ext>
            </a:extLst>
          </p:cNvPr>
          <p:cNvSpPr txBox="1"/>
          <p:nvPr/>
        </p:nvSpPr>
        <p:spPr>
          <a:xfrm>
            <a:off x="7627394" y="8619980"/>
            <a:ext cx="58947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C00CE4-94A3-405B-99B9-A260F9E3C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9" b="97925" l="9569" r="89952">
                        <a14:foregroundMark x1="58373" y1="27386" x2="58373" y2="39419"/>
                        <a14:foregroundMark x1="69856" y1="53112" x2="69856" y2="53112"/>
                        <a14:foregroundMark x1="33493" y1="43154" x2="33493" y2="43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635">
            <a:off x="13105437" y="940110"/>
            <a:ext cx="2062947" cy="23788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9F3014-F0C2-4CF7-A223-7E8B55D48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828" y="2138307"/>
            <a:ext cx="1054205" cy="11277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A17E74-CAD9-43DB-9119-DAE09BB61D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46" b="90000" l="10000" r="90000">
                        <a14:foregroundMark x1="51923" y1="22308" x2="52692" y2="38077"/>
                        <a14:foregroundMark x1="37692" y1="20385" x2="37692" y2="48077"/>
                        <a14:foregroundMark x1="42308" y1="10000" x2="36538" y2="14615"/>
                        <a14:foregroundMark x1="51154" y1="11538" x2="47308" y2="9615"/>
                        <a14:foregroundMark x1="45000" y1="10000" x2="4500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743" y="1199483"/>
            <a:ext cx="2220379" cy="22203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A52247-F8D2-4131-8C4B-E750F1E917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140" y="1478299"/>
            <a:ext cx="1884467" cy="18844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528D48-BCF3-4F56-88B2-A63BB2A45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81" b="96190" l="417" r="100000">
                        <a14:foregroundMark x1="17500" y1="6667" x2="20417" y2="47143"/>
                        <a14:foregroundMark x1="37083" y1="8095" x2="35833" y2="41429"/>
                        <a14:foregroundMark x1="16667" y1="30952" x2="18333" y2="47619"/>
                        <a14:foregroundMark x1="30000" y1="52381" x2="30833" y2="31905"/>
                        <a14:foregroundMark x1="40000" y1="50476" x2="18750" y2="51905"/>
                        <a14:foregroundMark x1="48333" y1="23810" x2="48333" y2="23810"/>
                        <a14:foregroundMark x1="46250" y1="21905" x2="46250" y2="21905"/>
                        <a14:foregroundMark x1="47500" y1="21429" x2="50000" y2="22381"/>
                        <a14:foregroundMark x1="87917" y1="34762" x2="87917" y2="34762"/>
                        <a14:foregroundMark x1="87917" y1="33333" x2="87917" y2="33333"/>
                        <a14:foregroundMark x1="86250" y1="31429" x2="87917" y2="31429"/>
                        <a14:foregroundMark x1="89167" y1="30476" x2="90417" y2="30476"/>
                        <a14:foregroundMark x1="47917" y1="20476" x2="47917" y2="2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087" y="3601655"/>
            <a:ext cx="3228748" cy="28251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95AEB2-DDE9-46FB-9AAA-745F8A5835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0" r="96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116" y="5993128"/>
            <a:ext cx="2725679" cy="33313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2F2AB2-FAE5-4BFA-9934-92BADB874D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30" b="98919" l="4762" r="99634">
                        <a14:foregroundMark x1="60806" y1="43784" x2="63736" y2="49730"/>
                        <a14:foregroundMark x1="50916" y1="42703" x2="50916" y2="42703"/>
                        <a14:foregroundMark x1="36996" y1="41622" x2="36996" y2="41622"/>
                        <a14:foregroundMark x1="27839" y1="42162" x2="27839" y2="42162"/>
                        <a14:foregroundMark x1="22711" y1="37297" x2="22711" y2="37297"/>
                        <a14:foregroundMark x1="19048" y1="44865" x2="19048" y2="44865"/>
                        <a14:foregroundMark x1="11355" y1="40000" x2="11355" y2="40000"/>
                        <a14:foregroundMark x1="72161" y1="38919" x2="72161" y2="38919"/>
                        <a14:foregroundMark x1="78755" y1="41081" x2="78755" y2="41081"/>
                        <a14:foregroundMark x1="79853" y1="50811" x2="79853" y2="50811"/>
                        <a14:foregroundMark x1="16850" y1="39459" x2="16850" y2="39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462" y="6235532"/>
            <a:ext cx="2066973" cy="14006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F71311-978A-41A7-9BEA-94BB2DDF55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667" b="89778" l="9821" r="89732">
                        <a14:foregroundMark x1="24554" y1="19111" x2="24554" y2="19111"/>
                        <a14:foregroundMark x1="82589" y1="25333" x2="82589" y2="25333"/>
                        <a14:foregroundMark x1="45982" y1="6667" x2="45982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976" y="8501128"/>
            <a:ext cx="1765093" cy="1772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17481"/>
            <a:ext cx="6629399" cy="6561899"/>
          </a:xfrm>
          <a:custGeom>
            <a:avLst/>
            <a:gdLst/>
            <a:ahLst/>
            <a:cxnLst/>
            <a:rect l="l" t="t" r="r" b="b"/>
            <a:pathLst>
              <a:path w="6263005" h="5862320">
                <a:moveTo>
                  <a:pt x="4856188" y="5862065"/>
                </a:moveTo>
                <a:lnTo>
                  <a:pt x="0" y="5862065"/>
                </a:lnTo>
                <a:lnTo>
                  <a:pt x="0" y="584156"/>
                </a:lnTo>
                <a:lnTo>
                  <a:pt x="337046" y="0"/>
                </a:lnTo>
                <a:lnTo>
                  <a:pt x="4287049" y="0"/>
                </a:lnTo>
                <a:lnTo>
                  <a:pt x="4335030" y="572"/>
                </a:lnTo>
                <a:lnTo>
                  <a:pt x="4382731" y="2281"/>
                </a:lnTo>
                <a:lnTo>
                  <a:pt x="4430140" y="5113"/>
                </a:lnTo>
                <a:lnTo>
                  <a:pt x="4477243" y="9055"/>
                </a:lnTo>
                <a:lnTo>
                  <a:pt x="4524027" y="14095"/>
                </a:lnTo>
                <a:lnTo>
                  <a:pt x="4570480" y="20219"/>
                </a:lnTo>
                <a:lnTo>
                  <a:pt x="4616588" y="27415"/>
                </a:lnTo>
                <a:lnTo>
                  <a:pt x="4662339" y="35669"/>
                </a:lnTo>
                <a:lnTo>
                  <a:pt x="4707719" y="44968"/>
                </a:lnTo>
                <a:lnTo>
                  <a:pt x="4752716" y="55300"/>
                </a:lnTo>
                <a:lnTo>
                  <a:pt x="4797316" y="66652"/>
                </a:lnTo>
                <a:lnTo>
                  <a:pt x="4841507" y="79010"/>
                </a:lnTo>
                <a:lnTo>
                  <a:pt x="4885276" y="92361"/>
                </a:lnTo>
                <a:lnTo>
                  <a:pt x="4928610" y="106694"/>
                </a:lnTo>
                <a:lnTo>
                  <a:pt x="4971495" y="121993"/>
                </a:lnTo>
                <a:lnTo>
                  <a:pt x="5013919" y="138248"/>
                </a:lnTo>
                <a:lnTo>
                  <a:pt x="5055868" y="155444"/>
                </a:lnTo>
                <a:lnTo>
                  <a:pt x="5097331" y="173569"/>
                </a:lnTo>
                <a:lnTo>
                  <a:pt x="5138293" y="192609"/>
                </a:lnTo>
                <a:lnTo>
                  <a:pt x="5178743" y="212552"/>
                </a:lnTo>
                <a:lnTo>
                  <a:pt x="5218666" y="233385"/>
                </a:lnTo>
                <a:lnTo>
                  <a:pt x="5258050" y="255095"/>
                </a:lnTo>
                <a:lnTo>
                  <a:pt x="5296882" y="277668"/>
                </a:lnTo>
                <a:lnTo>
                  <a:pt x="5335150" y="301093"/>
                </a:lnTo>
                <a:lnTo>
                  <a:pt x="5372839" y="325355"/>
                </a:lnTo>
                <a:lnTo>
                  <a:pt x="5409938" y="350442"/>
                </a:lnTo>
                <a:lnTo>
                  <a:pt x="5446432" y="376341"/>
                </a:lnTo>
                <a:lnTo>
                  <a:pt x="5482310" y="403039"/>
                </a:lnTo>
                <a:lnTo>
                  <a:pt x="5517558" y="430523"/>
                </a:lnTo>
                <a:lnTo>
                  <a:pt x="5552163" y="458780"/>
                </a:lnTo>
                <a:lnTo>
                  <a:pt x="5586112" y="487797"/>
                </a:lnTo>
                <a:lnTo>
                  <a:pt x="5619393" y="517560"/>
                </a:lnTo>
                <a:lnTo>
                  <a:pt x="5651992" y="548058"/>
                </a:lnTo>
                <a:lnTo>
                  <a:pt x="5683897" y="579277"/>
                </a:lnTo>
                <a:lnTo>
                  <a:pt x="5715094" y="611204"/>
                </a:lnTo>
                <a:lnTo>
                  <a:pt x="5745570" y="643827"/>
                </a:lnTo>
                <a:lnTo>
                  <a:pt x="5775313" y="677131"/>
                </a:lnTo>
                <a:lnTo>
                  <a:pt x="5804309" y="711104"/>
                </a:lnTo>
                <a:lnTo>
                  <a:pt x="5832546" y="745734"/>
                </a:lnTo>
                <a:lnTo>
                  <a:pt x="5860010" y="781007"/>
                </a:lnTo>
                <a:lnTo>
                  <a:pt x="5886689" y="816910"/>
                </a:lnTo>
                <a:lnTo>
                  <a:pt x="5912570" y="853431"/>
                </a:lnTo>
                <a:lnTo>
                  <a:pt x="5937639" y="890555"/>
                </a:lnTo>
                <a:lnTo>
                  <a:pt x="5961884" y="928272"/>
                </a:lnTo>
                <a:lnTo>
                  <a:pt x="5985292" y="966566"/>
                </a:lnTo>
                <a:lnTo>
                  <a:pt x="6007850" y="1005426"/>
                </a:lnTo>
                <a:lnTo>
                  <a:pt x="6029544" y="1044838"/>
                </a:lnTo>
                <a:lnTo>
                  <a:pt x="6050362" y="1084789"/>
                </a:lnTo>
                <a:lnTo>
                  <a:pt x="6070291" y="1125267"/>
                </a:lnTo>
                <a:lnTo>
                  <a:pt x="6089318" y="1166259"/>
                </a:lnTo>
                <a:lnTo>
                  <a:pt x="6107430" y="1207751"/>
                </a:lnTo>
                <a:lnTo>
                  <a:pt x="6124614" y="1249730"/>
                </a:lnTo>
                <a:lnTo>
                  <a:pt x="6140857" y="1292184"/>
                </a:lnTo>
                <a:lnTo>
                  <a:pt x="6156146" y="1335100"/>
                </a:lnTo>
                <a:lnTo>
                  <a:pt x="6170468" y="1378464"/>
                </a:lnTo>
                <a:lnTo>
                  <a:pt x="6183810" y="1422264"/>
                </a:lnTo>
                <a:lnTo>
                  <a:pt x="6196159" y="1466486"/>
                </a:lnTo>
                <a:lnTo>
                  <a:pt x="6207503" y="1511118"/>
                </a:lnTo>
                <a:lnTo>
                  <a:pt x="6217827" y="1556147"/>
                </a:lnTo>
                <a:lnTo>
                  <a:pt x="6227120" y="1601559"/>
                </a:lnTo>
                <a:lnTo>
                  <a:pt x="6235368" y="1647343"/>
                </a:lnTo>
                <a:lnTo>
                  <a:pt x="6242559" y="1693483"/>
                </a:lnTo>
                <a:lnTo>
                  <a:pt x="6248679" y="1739969"/>
                </a:lnTo>
                <a:lnTo>
                  <a:pt x="6253715" y="1786787"/>
                </a:lnTo>
                <a:lnTo>
                  <a:pt x="6257655" y="1833923"/>
                </a:lnTo>
                <a:lnTo>
                  <a:pt x="6260485" y="1881365"/>
                </a:lnTo>
                <a:lnTo>
                  <a:pt x="6262192" y="1929100"/>
                </a:lnTo>
                <a:lnTo>
                  <a:pt x="6262764" y="1977115"/>
                </a:lnTo>
                <a:lnTo>
                  <a:pt x="6262764" y="3424238"/>
                </a:lnTo>
                <a:lnTo>
                  <a:pt x="4856188" y="5862065"/>
                </a:lnTo>
                <a:close/>
              </a:path>
            </a:pathLst>
          </a:custGeom>
          <a:solidFill>
            <a:srgbClr val="ABB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92001" y="-419100"/>
            <a:ext cx="6629399" cy="6153150"/>
          </a:xfrm>
          <a:custGeom>
            <a:avLst/>
            <a:gdLst/>
            <a:ahLst/>
            <a:cxnLst/>
            <a:rect l="l" t="t" r="r" b="b"/>
            <a:pathLst>
              <a:path w="7901940" h="6848475">
                <a:moveTo>
                  <a:pt x="5925718" y="6848477"/>
                </a:moveTo>
                <a:lnTo>
                  <a:pt x="1975715" y="6848477"/>
                </a:lnTo>
                <a:lnTo>
                  <a:pt x="1927734" y="6847904"/>
                </a:lnTo>
                <a:lnTo>
                  <a:pt x="1880032" y="6846196"/>
                </a:lnTo>
                <a:lnTo>
                  <a:pt x="1832624" y="6843364"/>
                </a:lnTo>
                <a:lnTo>
                  <a:pt x="1785521" y="6839421"/>
                </a:lnTo>
                <a:lnTo>
                  <a:pt x="1738737" y="6834381"/>
                </a:lnTo>
                <a:lnTo>
                  <a:pt x="1692284" y="6828257"/>
                </a:lnTo>
                <a:lnTo>
                  <a:pt x="1646176" y="6821062"/>
                </a:lnTo>
                <a:lnTo>
                  <a:pt x="1600425" y="6812808"/>
                </a:lnTo>
                <a:lnTo>
                  <a:pt x="1555045" y="6803508"/>
                </a:lnTo>
                <a:lnTo>
                  <a:pt x="1510048" y="6793176"/>
                </a:lnTo>
                <a:lnTo>
                  <a:pt x="1465447" y="6781825"/>
                </a:lnTo>
                <a:lnTo>
                  <a:pt x="1421256" y="6769467"/>
                </a:lnTo>
                <a:lnTo>
                  <a:pt x="1377488" y="6756115"/>
                </a:lnTo>
                <a:lnTo>
                  <a:pt x="1334154" y="6741783"/>
                </a:lnTo>
                <a:lnTo>
                  <a:pt x="1291269" y="6726483"/>
                </a:lnTo>
                <a:lnTo>
                  <a:pt x="1248845" y="6710229"/>
                </a:lnTo>
                <a:lnTo>
                  <a:pt x="1206895" y="6693033"/>
                </a:lnTo>
                <a:lnTo>
                  <a:pt x="1165433" y="6674908"/>
                </a:lnTo>
                <a:lnTo>
                  <a:pt x="1124470" y="6655867"/>
                </a:lnTo>
                <a:lnTo>
                  <a:pt x="1084021" y="6635924"/>
                </a:lnTo>
                <a:lnTo>
                  <a:pt x="1044098" y="6615091"/>
                </a:lnTo>
                <a:lnTo>
                  <a:pt x="1004713" y="6593382"/>
                </a:lnTo>
                <a:lnTo>
                  <a:pt x="965881" y="6570808"/>
                </a:lnTo>
                <a:lnTo>
                  <a:pt x="927614" y="6547384"/>
                </a:lnTo>
                <a:lnTo>
                  <a:pt x="889925" y="6523121"/>
                </a:lnTo>
                <a:lnTo>
                  <a:pt x="852826" y="6498034"/>
                </a:lnTo>
                <a:lnTo>
                  <a:pt x="816332" y="6472135"/>
                </a:lnTo>
                <a:lnTo>
                  <a:pt x="780454" y="6445437"/>
                </a:lnTo>
                <a:lnTo>
                  <a:pt x="745206" y="6417954"/>
                </a:lnTo>
                <a:lnTo>
                  <a:pt x="710601" y="6389697"/>
                </a:lnTo>
                <a:lnTo>
                  <a:pt x="676651" y="6360680"/>
                </a:lnTo>
                <a:lnTo>
                  <a:pt x="643370" y="6330916"/>
                </a:lnTo>
                <a:lnTo>
                  <a:pt x="610771" y="6300418"/>
                </a:lnTo>
                <a:lnTo>
                  <a:pt x="578867" y="6269199"/>
                </a:lnTo>
                <a:lnTo>
                  <a:pt x="547670" y="6237272"/>
                </a:lnTo>
                <a:lnTo>
                  <a:pt x="517194" y="6204650"/>
                </a:lnTo>
                <a:lnTo>
                  <a:pt x="487451" y="6171346"/>
                </a:lnTo>
                <a:lnTo>
                  <a:pt x="458455" y="6137372"/>
                </a:lnTo>
                <a:lnTo>
                  <a:pt x="430218" y="6102742"/>
                </a:lnTo>
                <a:lnTo>
                  <a:pt x="402753" y="6067469"/>
                </a:lnTo>
                <a:lnTo>
                  <a:pt x="376074" y="6031566"/>
                </a:lnTo>
                <a:lnTo>
                  <a:pt x="350194" y="5995046"/>
                </a:lnTo>
                <a:lnTo>
                  <a:pt x="325124" y="5957921"/>
                </a:lnTo>
                <a:lnTo>
                  <a:pt x="300879" y="5920205"/>
                </a:lnTo>
                <a:lnTo>
                  <a:pt x="277472" y="5881911"/>
                </a:lnTo>
                <a:lnTo>
                  <a:pt x="254914" y="5843051"/>
                </a:lnTo>
                <a:lnTo>
                  <a:pt x="233220" y="5803639"/>
                </a:lnTo>
                <a:lnTo>
                  <a:pt x="212402" y="5763687"/>
                </a:lnTo>
                <a:lnTo>
                  <a:pt x="192473" y="5723209"/>
                </a:lnTo>
                <a:lnTo>
                  <a:pt x="173446" y="5682218"/>
                </a:lnTo>
                <a:lnTo>
                  <a:pt x="155334" y="5640726"/>
                </a:lnTo>
                <a:lnTo>
                  <a:pt x="138150" y="5598746"/>
                </a:lnTo>
                <a:lnTo>
                  <a:pt x="121907" y="5556292"/>
                </a:lnTo>
                <a:lnTo>
                  <a:pt x="106618" y="5513377"/>
                </a:lnTo>
                <a:lnTo>
                  <a:pt x="92296" y="5470012"/>
                </a:lnTo>
                <a:lnTo>
                  <a:pt x="78954" y="5426213"/>
                </a:lnTo>
                <a:lnTo>
                  <a:pt x="66605" y="5381990"/>
                </a:lnTo>
                <a:lnTo>
                  <a:pt x="55261" y="5337358"/>
                </a:lnTo>
                <a:lnTo>
                  <a:pt x="44936" y="5292330"/>
                </a:lnTo>
                <a:lnTo>
                  <a:pt x="35644" y="5246917"/>
                </a:lnTo>
                <a:lnTo>
                  <a:pt x="27395" y="5201134"/>
                </a:lnTo>
                <a:lnTo>
                  <a:pt x="20205" y="5154993"/>
                </a:lnTo>
                <a:lnTo>
                  <a:pt x="14085" y="5108507"/>
                </a:lnTo>
                <a:lnTo>
                  <a:pt x="9049" y="5061690"/>
                </a:lnTo>
                <a:lnTo>
                  <a:pt x="5109" y="5014553"/>
                </a:lnTo>
                <a:lnTo>
                  <a:pt x="2279" y="4967111"/>
                </a:lnTo>
                <a:lnTo>
                  <a:pt x="572" y="4919376"/>
                </a:lnTo>
                <a:lnTo>
                  <a:pt x="0" y="4871361"/>
                </a:lnTo>
                <a:lnTo>
                  <a:pt x="0" y="3424238"/>
                </a:lnTo>
                <a:lnTo>
                  <a:pt x="1975715" y="0"/>
                </a:lnTo>
                <a:lnTo>
                  <a:pt x="5925718" y="0"/>
                </a:lnTo>
                <a:lnTo>
                  <a:pt x="5973699" y="572"/>
                </a:lnTo>
                <a:lnTo>
                  <a:pt x="6021400" y="2281"/>
                </a:lnTo>
                <a:lnTo>
                  <a:pt x="6068808" y="5113"/>
                </a:lnTo>
                <a:lnTo>
                  <a:pt x="6115911" y="9055"/>
                </a:lnTo>
                <a:lnTo>
                  <a:pt x="6162696" y="14095"/>
                </a:lnTo>
                <a:lnTo>
                  <a:pt x="6209148" y="20219"/>
                </a:lnTo>
                <a:lnTo>
                  <a:pt x="6255257" y="27415"/>
                </a:lnTo>
                <a:lnTo>
                  <a:pt x="6301007" y="35669"/>
                </a:lnTo>
                <a:lnTo>
                  <a:pt x="6346388" y="44968"/>
                </a:lnTo>
                <a:lnTo>
                  <a:pt x="6391385" y="55300"/>
                </a:lnTo>
                <a:lnTo>
                  <a:pt x="6435985" y="66652"/>
                </a:lnTo>
                <a:lnTo>
                  <a:pt x="6480176" y="79010"/>
                </a:lnTo>
                <a:lnTo>
                  <a:pt x="6523945" y="92361"/>
                </a:lnTo>
                <a:lnTo>
                  <a:pt x="6567278" y="106694"/>
                </a:lnTo>
                <a:lnTo>
                  <a:pt x="6610163" y="121993"/>
                </a:lnTo>
                <a:lnTo>
                  <a:pt x="6652587" y="138248"/>
                </a:lnTo>
                <a:lnTo>
                  <a:pt x="6694537" y="155444"/>
                </a:lnTo>
                <a:lnTo>
                  <a:pt x="6736000" y="173569"/>
                </a:lnTo>
                <a:lnTo>
                  <a:pt x="6776962" y="192609"/>
                </a:lnTo>
                <a:lnTo>
                  <a:pt x="6817411" y="212552"/>
                </a:lnTo>
                <a:lnTo>
                  <a:pt x="6857335" y="233385"/>
                </a:lnTo>
                <a:lnTo>
                  <a:pt x="6896719" y="255095"/>
                </a:lnTo>
                <a:lnTo>
                  <a:pt x="6935551" y="277668"/>
                </a:lnTo>
                <a:lnTo>
                  <a:pt x="6973818" y="301093"/>
                </a:lnTo>
                <a:lnTo>
                  <a:pt x="7011508" y="325355"/>
                </a:lnTo>
                <a:lnTo>
                  <a:pt x="7048606" y="350442"/>
                </a:lnTo>
                <a:lnTo>
                  <a:pt x="7085101" y="376341"/>
                </a:lnTo>
                <a:lnTo>
                  <a:pt x="7120978" y="403039"/>
                </a:lnTo>
                <a:lnTo>
                  <a:pt x="7156226" y="430523"/>
                </a:lnTo>
                <a:lnTo>
                  <a:pt x="7190832" y="458780"/>
                </a:lnTo>
                <a:lnTo>
                  <a:pt x="7224781" y="487797"/>
                </a:lnTo>
                <a:lnTo>
                  <a:pt x="7258062" y="517560"/>
                </a:lnTo>
                <a:lnTo>
                  <a:pt x="7290661" y="548058"/>
                </a:lnTo>
                <a:lnTo>
                  <a:pt x="7322565" y="579277"/>
                </a:lnTo>
                <a:lnTo>
                  <a:pt x="7353762" y="611204"/>
                </a:lnTo>
                <a:lnTo>
                  <a:pt x="7384239" y="643827"/>
                </a:lnTo>
                <a:lnTo>
                  <a:pt x="7413981" y="677131"/>
                </a:lnTo>
                <a:lnTo>
                  <a:pt x="7442978" y="711104"/>
                </a:lnTo>
                <a:lnTo>
                  <a:pt x="7471214" y="745734"/>
                </a:lnTo>
                <a:lnTo>
                  <a:pt x="7498679" y="781007"/>
                </a:lnTo>
                <a:lnTo>
                  <a:pt x="7525358" y="816910"/>
                </a:lnTo>
                <a:lnTo>
                  <a:pt x="7551239" y="853431"/>
                </a:lnTo>
                <a:lnTo>
                  <a:pt x="7576308" y="890555"/>
                </a:lnTo>
                <a:lnTo>
                  <a:pt x="7600553" y="928271"/>
                </a:lnTo>
                <a:lnTo>
                  <a:pt x="7623961" y="966566"/>
                </a:lnTo>
                <a:lnTo>
                  <a:pt x="7646518" y="1005426"/>
                </a:lnTo>
                <a:lnTo>
                  <a:pt x="7668212" y="1044838"/>
                </a:lnTo>
                <a:lnTo>
                  <a:pt x="7689031" y="1084789"/>
                </a:lnTo>
                <a:lnTo>
                  <a:pt x="7708960" y="1125267"/>
                </a:lnTo>
                <a:lnTo>
                  <a:pt x="7727987" y="1166259"/>
                </a:lnTo>
                <a:lnTo>
                  <a:pt x="7746099" y="1207751"/>
                </a:lnTo>
                <a:lnTo>
                  <a:pt x="7763283" y="1249730"/>
                </a:lnTo>
                <a:lnTo>
                  <a:pt x="7779525" y="1292184"/>
                </a:lnTo>
                <a:lnTo>
                  <a:pt x="7794814" y="1335100"/>
                </a:lnTo>
                <a:lnTo>
                  <a:pt x="7809136" y="1378464"/>
                </a:lnTo>
                <a:lnTo>
                  <a:pt x="7822478" y="1422264"/>
                </a:lnTo>
                <a:lnTo>
                  <a:pt x="7834828" y="1466486"/>
                </a:lnTo>
                <a:lnTo>
                  <a:pt x="7846171" y="1511118"/>
                </a:lnTo>
                <a:lnTo>
                  <a:pt x="7856496" y="1556147"/>
                </a:lnTo>
                <a:lnTo>
                  <a:pt x="7865789" y="1601559"/>
                </a:lnTo>
                <a:lnTo>
                  <a:pt x="7874037" y="1647342"/>
                </a:lnTo>
                <a:lnTo>
                  <a:pt x="7881227" y="1693483"/>
                </a:lnTo>
                <a:lnTo>
                  <a:pt x="7887347" y="1739969"/>
                </a:lnTo>
                <a:lnTo>
                  <a:pt x="7892383" y="1786787"/>
                </a:lnTo>
                <a:lnTo>
                  <a:pt x="7896323" y="1833923"/>
                </a:lnTo>
                <a:lnTo>
                  <a:pt x="7899153" y="1881365"/>
                </a:lnTo>
                <a:lnTo>
                  <a:pt x="7900861" y="1929100"/>
                </a:lnTo>
                <a:lnTo>
                  <a:pt x="7901433" y="1977115"/>
                </a:lnTo>
                <a:lnTo>
                  <a:pt x="7901433" y="3424238"/>
                </a:lnTo>
                <a:lnTo>
                  <a:pt x="5925718" y="6848477"/>
                </a:lnTo>
                <a:close/>
              </a:path>
            </a:pathLst>
          </a:custGeom>
          <a:solidFill>
            <a:srgbClr val="ABB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5974C8-26B3-437C-89EE-2E5E258CB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" y="-171482"/>
            <a:ext cx="2454898" cy="24548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C270FE-1DE6-46B5-9308-6C308C59E382}"/>
              </a:ext>
            </a:extLst>
          </p:cNvPr>
          <p:cNvSpPr txBox="1"/>
          <p:nvPr/>
        </p:nvSpPr>
        <p:spPr>
          <a:xfrm>
            <a:off x="3962400" y="266700"/>
            <a:ext cx="7927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EF7E6B-663C-4209-978E-C5D1CF21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905500"/>
            <a:ext cx="8915400" cy="3806662"/>
          </a:xfrm>
          <a:prstGeom prst="round2DiagRect">
            <a:avLst>
              <a:gd name="adj1" fmla="val 16667"/>
              <a:gd name="adj2" fmla="val 50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F30065-9E55-4908-9D74-7AAA09FCF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644434"/>
            <a:ext cx="8863973" cy="3806662"/>
          </a:xfrm>
          <a:prstGeom prst="round2DiagRect">
            <a:avLst>
              <a:gd name="adj1" fmla="val 0"/>
              <a:gd name="adj2" fmla="val 2682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10661843" y="0"/>
            <a:ext cx="7626158" cy="10286993"/>
            <a:chOff x="10661843" y="0"/>
            <a:chExt cx="7626158" cy="10286993"/>
          </a:xfrm>
        </p:grpSpPr>
        <p:sp>
          <p:nvSpPr>
            <p:cNvPr id="7" name="object 7"/>
            <p:cNvSpPr/>
            <p:nvPr/>
          </p:nvSpPr>
          <p:spPr>
            <a:xfrm>
              <a:off x="13144501" y="5143493"/>
              <a:ext cx="5143500" cy="5143500"/>
            </a:xfrm>
            <a:custGeom>
              <a:avLst/>
              <a:gdLst/>
              <a:ahLst/>
              <a:cxnLst/>
              <a:rect l="l" t="t" r="r" b="b"/>
              <a:pathLst>
                <a:path w="5143500" h="5143500">
                  <a:moveTo>
                    <a:pt x="5143493" y="5143493"/>
                  </a:moveTo>
                  <a:lnTo>
                    <a:pt x="0" y="5143493"/>
                  </a:lnTo>
                  <a:lnTo>
                    <a:pt x="222" y="5095141"/>
                  </a:lnTo>
                  <a:lnTo>
                    <a:pt x="889" y="5046895"/>
                  </a:lnTo>
                  <a:lnTo>
                    <a:pt x="1998" y="4998757"/>
                  </a:lnTo>
                  <a:lnTo>
                    <a:pt x="3547" y="4950728"/>
                  </a:lnTo>
                  <a:lnTo>
                    <a:pt x="5535" y="4902811"/>
                  </a:lnTo>
                  <a:lnTo>
                    <a:pt x="7958" y="4855007"/>
                  </a:lnTo>
                  <a:lnTo>
                    <a:pt x="10816" y="4807319"/>
                  </a:lnTo>
                  <a:lnTo>
                    <a:pt x="14107" y="4759748"/>
                  </a:lnTo>
                  <a:lnTo>
                    <a:pt x="17828" y="4712296"/>
                  </a:lnTo>
                  <a:lnTo>
                    <a:pt x="21978" y="4664966"/>
                  </a:lnTo>
                  <a:lnTo>
                    <a:pt x="26554" y="4617759"/>
                  </a:lnTo>
                  <a:lnTo>
                    <a:pt x="31555" y="4570678"/>
                  </a:lnTo>
                  <a:lnTo>
                    <a:pt x="36979" y="4523723"/>
                  </a:lnTo>
                  <a:lnTo>
                    <a:pt x="42823" y="4476898"/>
                  </a:lnTo>
                  <a:lnTo>
                    <a:pt x="49086" y="4430203"/>
                  </a:lnTo>
                  <a:lnTo>
                    <a:pt x="55767" y="4383642"/>
                  </a:lnTo>
                  <a:lnTo>
                    <a:pt x="62862" y="4337216"/>
                  </a:lnTo>
                  <a:lnTo>
                    <a:pt x="70370" y="4290926"/>
                  </a:lnTo>
                  <a:lnTo>
                    <a:pt x="78289" y="4244775"/>
                  </a:lnTo>
                  <a:lnTo>
                    <a:pt x="86618" y="4198766"/>
                  </a:lnTo>
                  <a:lnTo>
                    <a:pt x="95353" y="4152898"/>
                  </a:lnTo>
                  <a:lnTo>
                    <a:pt x="104494" y="4107176"/>
                  </a:lnTo>
                  <a:lnTo>
                    <a:pt x="114038" y="4061600"/>
                  </a:lnTo>
                  <a:lnTo>
                    <a:pt x="123984" y="4016173"/>
                  </a:lnTo>
                  <a:lnTo>
                    <a:pt x="134329" y="3970896"/>
                  </a:lnTo>
                  <a:lnTo>
                    <a:pt x="145071" y="3925771"/>
                  </a:lnTo>
                  <a:lnTo>
                    <a:pt x="156209" y="3880801"/>
                  </a:lnTo>
                  <a:lnTo>
                    <a:pt x="167741" y="3835988"/>
                  </a:lnTo>
                  <a:lnTo>
                    <a:pt x="179664" y="3791332"/>
                  </a:lnTo>
                  <a:lnTo>
                    <a:pt x="191977" y="3746837"/>
                  </a:lnTo>
                  <a:lnTo>
                    <a:pt x="204678" y="3702504"/>
                  </a:lnTo>
                  <a:lnTo>
                    <a:pt x="217764" y="3658335"/>
                  </a:lnTo>
                  <a:lnTo>
                    <a:pt x="231235" y="3614332"/>
                  </a:lnTo>
                  <a:lnTo>
                    <a:pt x="245087" y="3570498"/>
                  </a:lnTo>
                  <a:lnTo>
                    <a:pt x="259319" y="3526833"/>
                  </a:lnTo>
                  <a:lnTo>
                    <a:pt x="273930" y="3483340"/>
                  </a:lnTo>
                  <a:lnTo>
                    <a:pt x="288916" y="3440021"/>
                  </a:lnTo>
                  <a:lnTo>
                    <a:pt x="304277" y="3396878"/>
                  </a:lnTo>
                  <a:lnTo>
                    <a:pt x="320010" y="3353912"/>
                  </a:lnTo>
                  <a:lnTo>
                    <a:pt x="336113" y="3311126"/>
                  </a:lnTo>
                  <a:lnTo>
                    <a:pt x="352585" y="3268522"/>
                  </a:lnTo>
                  <a:lnTo>
                    <a:pt x="369423" y="3226101"/>
                  </a:lnTo>
                  <a:lnTo>
                    <a:pt x="386626" y="3183866"/>
                  </a:lnTo>
                  <a:lnTo>
                    <a:pt x="404191" y="3141819"/>
                  </a:lnTo>
                  <a:lnTo>
                    <a:pt x="422116" y="3099961"/>
                  </a:lnTo>
                  <a:lnTo>
                    <a:pt x="440400" y="3058294"/>
                  </a:lnTo>
                  <a:lnTo>
                    <a:pt x="459041" y="3016820"/>
                  </a:lnTo>
                  <a:lnTo>
                    <a:pt x="478037" y="2975542"/>
                  </a:lnTo>
                  <a:lnTo>
                    <a:pt x="497386" y="2934461"/>
                  </a:lnTo>
                  <a:lnTo>
                    <a:pt x="517085" y="2893579"/>
                  </a:lnTo>
                  <a:lnTo>
                    <a:pt x="537133" y="2852898"/>
                  </a:lnTo>
                  <a:lnTo>
                    <a:pt x="557529" y="2812420"/>
                  </a:lnTo>
                  <a:lnTo>
                    <a:pt x="578269" y="2772147"/>
                  </a:lnTo>
                  <a:lnTo>
                    <a:pt x="599352" y="2732082"/>
                  </a:lnTo>
                  <a:lnTo>
                    <a:pt x="620777" y="2692224"/>
                  </a:lnTo>
                  <a:lnTo>
                    <a:pt x="642541" y="2652578"/>
                  </a:lnTo>
                  <a:lnTo>
                    <a:pt x="664642" y="2613145"/>
                  </a:lnTo>
                  <a:lnTo>
                    <a:pt x="687078" y="2573926"/>
                  </a:lnTo>
                  <a:lnTo>
                    <a:pt x="709848" y="2534924"/>
                  </a:lnTo>
                  <a:lnTo>
                    <a:pt x="732949" y="2496141"/>
                  </a:lnTo>
                  <a:lnTo>
                    <a:pt x="756380" y="2457578"/>
                  </a:lnTo>
                  <a:lnTo>
                    <a:pt x="780138" y="2419237"/>
                  </a:lnTo>
                  <a:lnTo>
                    <a:pt x="804222" y="2381121"/>
                  </a:lnTo>
                  <a:lnTo>
                    <a:pt x="828630" y="2343232"/>
                  </a:lnTo>
                  <a:lnTo>
                    <a:pt x="853359" y="2305570"/>
                  </a:lnTo>
                  <a:lnTo>
                    <a:pt x="878409" y="2268139"/>
                  </a:lnTo>
                  <a:lnTo>
                    <a:pt x="903776" y="2230940"/>
                  </a:lnTo>
                  <a:lnTo>
                    <a:pt x="929458" y="2193976"/>
                  </a:lnTo>
                  <a:lnTo>
                    <a:pt x="955455" y="2157247"/>
                  </a:lnTo>
                  <a:lnTo>
                    <a:pt x="981764" y="2120757"/>
                  </a:lnTo>
                  <a:lnTo>
                    <a:pt x="1008383" y="2084506"/>
                  </a:lnTo>
                  <a:lnTo>
                    <a:pt x="1035310" y="2048498"/>
                  </a:lnTo>
                  <a:lnTo>
                    <a:pt x="1062544" y="2012733"/>
                  </a:lnTo>
                  <a:lnTo>
                    <a:pt x="1090081" y="1977214"/>
                  </a:lnTo>
                  <a:lnTo>
                    <a:pt x="1117921" y="1941943"/>
                  </a:lnTo>
                  <a:lnTo>
                    <a:pt x="1146062" y="1906922"/>
                  </a:lnTo>
                  <a:lnTo>
                    <a:pt x="1174500" y="1872153"/>
                  </a:lnTo>
                  <a:lnTo>
                    <a:pt x="1203235" y="1837637"/>
                  </a:lnTo>
                  <a:lnTo>
                    <a:pt x="1232265" y="1803376"/>
                  </a:lnTo>
                  <a:lnTo>
                    <a:pt x="1261588" y="1769373"/>
                  </a:lnTo>
                  <a:lnTo>
                    <a:pt x="1291201" y="1735630"/>
                  </a:lnTo>
                  <a:lnTo>
                    <a:pt x="1321102" y="1702148"/>
                  </a:lnTo>
                  <a:lnTo>
                    <a:pt x="1351291" y="1668929"/>
                  </a:lnTo>
                  <a:lnTo>
                    <a:pt x="1381764" y="1635976"/>
                  </a:lnTo>
                  <a:lnTo>
                    <a:pt x="1412520" y="1603290"/>
                  </a:lnTo>
                  <a:lnTo>
                    <a:pt x="1443558" y="1570873"/>
                  </a:lnTo>
                  <a:lnTo>
                    <a:pt x="1474874" y="1538727"/>
                  </a:lnTo>
                  <a:lnTo>
                    <a:pt x="1506467" y="1506854"/>
                  </a:lnTo>
                  <a:lnTo>
                    <a:pt x="1538335" y="1475257"/>
                  </a:lnTo>
                  <a:lnTo>
                    <a:pt x="1570477" y="1443936"/>
                  </a:lnTo>
                  <a:lnTo>
                    <a:pt x="1602890" y="1412894"/>
                  </a:lnTo>
                  <a:lnTo>
                    <a:pt x="1635572" y="1382133"/>
                  </a:lnTo>
                  <a:lnTo>
                    <a:pt x="1668521" y="1351655"/>
                  </a:lnTo>
                  <a:lnTo>
                    <a:pt x="1701736" y="1321461"/>
                  </a:lnTo>
                  <a:lnTo>
                    <a:pt x="1735215" y="1291555"/>
                  </a:lnTo>
                  <a:lnTo>
                    <a:pt x="1768954" y="1261937"/>
                  </a:lnTo>
                  <a:lnTo>
                    <a:pt x="1802954" y="1232609"/>
                  </a:lnTo>
                  <a:lnTo>
                    <a:pt x="1837211" y="1203574"/>
                  </a:lnTo>
                  <a:lnTo>
                    <a:pt x="1871724" y="1174834"/>
                  </a:lnTo>
                  <a:lnTo>
                    <a:pt x="1906490" y="1146390"/>
                  </a:lnTo>
                  <a:lnTo>
                    <a:pt x="1941509" y="1118244"/>
                  </a:lnTo>
                  <a:lnTo>
                    <a:pt x="1976777" y="1090399"/>
                  </a:lnTo>
                  <a:lnTo>
                    <a:pt x="2012293" y="1062856"/>
                  </a:lnTo>
                  <a:lnTo>
                    <a:pt x="2048055" y="1035617"/>
                  </a:lnTo>
                  <a:lnTo>
                    <a:pt x="2084062" y="1008684"/>
                  </a:lnTo>
                  <a:lnTo>
                    <a:pt x="2120310" y="982059"/>
                  </a:lnTo>
                  <a:lnTo>
                    <a:pt x="2156798" y="955745"/>
                  </a:lnTo>
                  <a:lnTo>
                    <a:pt x="2193525" y="929742"/>
                  </a:lnTo>
                  <a:lnTo>
                    <a:pt x="2230488" y="904054"/>
                  </a:lnTo>
                  <a:lnTo>
                    <a:pt x="2267685" y="878681"/>
                  </a:lnTo>
                  <a:lnTo>
                    <a:pt x="2305115" y="853626"/>
                  </a:lnTo>
                  <a:lnTo>
                    <a:pt x="2342775" y="828891"/>
                  </a:lnTo>
                  <a:lnTo>
                    <a:pt x="2380664" y="804477"/>
                  </a:lnTo>
                  <a:lnTo>
                    <a:pt x="2418779" y="780387"/>
                  </a:lnTo>
                  <a:lnTo>
                    <a:pt x="2457119" y="756623"/>
                  </a:lnTo>
                  <a:lnTo>
                    <a:pt x="2495682" y="733187"/>
                  </a:lnTo>
                  <a:lnTo>
                    <a:pt x="2534465" y="710079"/>
                  </a:lnTo>
                  <a:lnTo>
                    <a:pt x="2573467" y="687304"/>
                  </a:lnTo>
                  <a:lnTo>
                    <a:pt x="2612686" y="664862"/>
                  </a:lnTo>
                  <a:lnTo>
                    <a:pt x="2652120" y="642755"/>
                  </a:lnTo>
                  <a:lnTo>
                    <a:pt x="2691767" y="620985"/>
                  </a:lnTo>
                  <a:lnTo>
                    <a:pt x="2731625" y="599555"/>
                  </a:lnTo>
                  <a:lnTo>
                    <a:pt x="2771692" y="578465"/>
                  </a:lnTo>
                  <a:lnTo>
                    <a:pt x="2811966" y="557719"/>
                  </a:lnTo>
                  <a:lnTo>
                    <a:pt x="2852445" y="537318"/>
                  </a:lnTo>
                  <a:lnTo>
                    <a:pt x="2893128" y="517264"/>
                  </a:lnTo>
                  <a:lnTo>
                    <a:pt x="2934012" y="497559"/>
                  </a:lnTo>
                  <a:lnTo>
                    <a:pt x="2975095" y="478205"/>
                  </a:lnTo>
                  <a:lnTo>
                    <a:pt x="3016376" y="459203"/>
                  </a:lnTo>
                  <a:lnTo>
                    <a:pt x="3057852" y="440557"/>
                  </a:lnTo>
                  <a:lnTo>
                    <a:pt x="3099522" y="422267"/>
                  </a:lnTo>
                  <a:lnTo>
                    <a:pt x="3141383" y="404336"/>
                  </a:lnTo>
                  <a:lnTo>
                    <a:pt x="3183434" y="386765"/>
                  </a:lnTo>
                  <a:lnTo>
                    <a:pt x="3225673" y="369557"/>
                  </a:lnTo>
                  <a:lnTo>
                    <a:pt x="3268097" y="352714"/>
                  </a:lnTo>
                  <a:lnTo>
                    <a:pt x="3310706" y="336237"/>
                  </a:lnTo>
                  <a:lnTo>
                    <a:pt x="3353496" y="320129"/>
                  </a:lnTo>
                  <a:lnTo>
                    <a:pt x="3396466" y="304390"/>
                  </a:lnTo>
                  <a:lnTo>
                    <a:pt x="3439615" y="289025"/>
                  </a:lnTo>
                  <a:lnTo>
                    <a:pt x="3482939" y="274033"/>
                  </a:lnTo>
                  <a:lnTo>
                    <a:pt x="3526437" y="259418"/>
                  </a:lnTo>
                  <a:lnTo>
                    <a:pt x="3570108" y="245180"/>
                  </a:lnTo>
                  <a:lnTo>
                    <a:pt x="3613949" y="231323"/>
                  </a:lnTo>
                  <a:lnTo>
                    <a:pt x="3657958" y="217848"/>
                  </a:lnTo>
                  <a:lnTo>
                    <a:pt x="3702134" y="204757"/>
                  </a:lnTo>
                  <a:lnTo>
                    <a:pt x="3746474" y="192052"/>
                  </a:lnTo>
                  <a:lnTo>
                    <a:pt x="3790976" y="179734"/>
                  </a:lnTo>
                  <a:lnTo>
                    <a:pt x="3835639" y="167807"/>
                  </a:lnTo>
                  <a:lnTo>
                    <a:pt x="3880461" y="156271"/>
                  </a:lnTo>
                  <a:lnTo>
                    <a:pt x="3925439" y="145129"/>
                  </a:lnTo>
                  <a:lnTo>
                    <a:pt x="3970572" y="134382"/>
                  </a:lnTo>
                  <a:lnTo>
                    <a:pt x="4015857" y="124034"/>
                  </a:lnTo>
                  <a:lnTo>
                    <a:pt x="4061294" y="114084"/>
                  </a:lnTo>
                  <a:lnTo>
                    <a:pt x="4106879" y="104536"/>
                  </a:lnTo>
                  <a:lnTo>
                    <a:pt x="4152612" y="95392"/>
                  </a:lnTo>
                  <a:lnTo>
                    <a:pt x="4198489" y="86653"/>
                  </a:lnTo>
                  <a:lnTo>
                    <a:pt x="4244509" y="78321"/>
                  </a:lnTo>
                  <a:lnTo>
                    <a:pt x="4290671" y="70399"/>
                  </a:lnTo>
                  <a:lnTo>
                    <a:pt x="4336971" y="62888"/>
                  </a:lnTo>
                  <a:lnTo>
                    <a:pt x="4383409" y="55790"/>
                  </a:lnTo>
                  <a:lnTo>
                    <a:pt x="4429983" y="49107"/>
                  </a:lnTo>
                  <a:lnTo>
                    <a:pt x="4476689" y="42841"/>
                  </a:lnTo>
                  <a:lnTo>
                    <a:pt x="4523527" y="36994"/>
                  </a:lnTo>
                  <a:lnTo>
                    <a:pt x="4570494" y="31568"/>
                  </a:lnTo>
                  <a:lnTo>
                    <a:pt x="4617589" y="26565"/>
                  </a:lnTo>
                  <a:lnTo>
                    <a:pt x="4664810" y="21987"/>
                  </a:lnTo>
                  <a:lnTo>
                    <a:pt x="4712154" y="17836"/>
                  </a:lnTo>
                  <a:lnTo>
                    <a:pt x="4759619" y="14113"/>
                  </a:lnTo>
                  <a:lnTo>
                    <a:pt x="4807205" y="10821"/>
                  </a:lnTo>
                  <a:lnTo>
                    <a:pt x="4854908" y="7962"/>
                  </a:lnTo>
                  <a:lnTo>
                    <a:pt x="4902727" y="5537"/>
                  </a:lnTo>
                  <a:lnTo>
                    <a:pt x="4950661" y="3549"/>
                  </a:lnTo>
                  <a:lnTo>
                    <a:pt x="4998706" y="1999"/>
                  </a:lnTo>
                  <a:lnTo>
                    <a:pt x="5046861" y="889"/>
                  </a:lnTo>
                  <a:lnTo>
                    <a:pt x="5095124" y="222"/>
                  </a:lnTo>
                  <a:lnTo>
                    <a:pt x="5143493" y="0"/>
                  </a:lnTo>
                  <a:lnTo>
                    <a:pt x="5143493" y="5143493"/>
                  </a:lnTo>
                  <a:close/>
                </a:path>
              </a:pathLst>
            </a:custGeom>
            <a:solidFill>
              <a:srgbClr val="6D8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61843" y="1484639"/>
              <a:ext cx="6597456" cy="74894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2249942" y="0"/>
              <a:ext cx="6028690" cy="5229225"/>
            </a:xfrm>
            <a:custGeom>
              <a:avLst/>
              <a:gdLst/>
              <a:ahLst/>
              <a:cxnLst/>
              <a:rect l="l" t="t" r="r" b="b"/>
              <a:pathLst>
                <a:path w="6028690" h="5229225">
                  <a:moveTo>
                    <a:pt x="4522044" y="5229218"/>
                  </a:moveTo>
                  <a:lnTo>
                    <a:pt x="1512774" y="5229218"/>
                  </a:lnTo>
                  <a:lnTo>
                    <a:pt x="1464805" y="5228469"/>
                  </a:lnTo>
                  <a:lnTo>
                    <a:pt x="1417206" y="5226235"/>
                  </a:lnTo>
                  <a:lnTo>
                    <a:pt x="1369998" y="5222540"/>
                  </a:lnTo>
                  <a:lnTo>
                    <a:pt x="1323203" y="5217404"/>
                  </a:lnTo>
                  <a:lnTo>
                    <a:pt x="1276845" y="5210852"/>
                  </a:lnTo>
                  <a:lnTo>
                    <a:pt x="1230944" y="5202905"/>
                  </a:lnTo>
                  <a:lnTo>
                    <a:pt x="1185524" y="5193585"/>
                  </a:lnTo>
                  <a:lnTo>
                    <a:pt x="1140607" y="5182914"/>
                  </a:lnTo>
                  <a:lnTo>
                    <a:pt x="1096214" y="5170916"/>
                  </a:lnTo>
                  <a:lnTo>
                    <a:pt x="1052369" y="5157612"/>
                  </a:lnTo>
                  <a:lnTo>
                    <a:pt x="1009093" y="5143024"/>
                  </a:lnTo>
                  <a:lnTo>
                    <a:pt x="966409" y="5127175"/>
                  </a:lnTo>
                  <a:lnTo>
                    <a:pt x="924339" y="5110087"/>
                  </a:lnTo>
                  <a:lnTo>
                    <a:pt x="882905" y="5091782"/>
                  </a:lnTo>
                  <a:lnTo>
                    <a:pt x="842130" y="5072284"/>
                  </a:lnTo>
                  <a:lnTo>
                    <a:pt x="802036" y="5051613"/>
                  </a:lnTo>
                  <a:lnTo>
                    <a:pt x="762645" y="5029792"/>
                  </a:lnTo>
                  <a:lnTo>
                    <a:pt x="723979" y="5006844"/>
                  </a:lnTo>
                  <a:lnTo>
                    <a:pt x="686061" y="4982791"/>
                  </a:lnTo>
                  <a:lnTo>
                    <a:pt x="648913" y="4957655"/>
                  </a:lnTo>
                  <a:lnTo>
                    <a:pt x="612557" y="4931459"/>
                  </a:lnTo>
                  <a:lnTo>
                    <a:pt x="577016" y="4904224"/>
                  </a:lnTo>
                  <a:lnTo>
                    <a:pt x="542311" y="4875973"/>
                  </a:lnTo>
                  <a:lnTo>
                    <a:pt x="508466" y="4846729"/>
                  </a:lnTo>
                  <a:lnTo>
                    <a:pt x="475501" y="4816513"/>
                  </a:lnTo>
                  <a:lnTo>
                    <a:pt x="443441" y="4785348"/>
                  </a:lnTo>
                  <a:lnTo>
                    <a:pt x="412306" y="4753257"/>
                  </a:lnTo>
                  <a:lnTo>
                    <a:pt x="382120" y="4720261"/>
                  </a:lnTo>
                  <a:lnTo>
                    <a:pt x="352904" y="4686383"/>
                  </a:lnTo>
                  <a:lnTo>
                    <a:pt x="324680" y="4651645"/>
                  </a:lnTo>
                  <a:lnTo>
                    <a:pt x="297472" y="4616069"/>
                  </a:lnTo>
                  <a:lnTo>
                    <a:pt x="271300" y="4579678"/>
                  </a:lnTo>
                  <a:lnTo>
                    <a:pt x="246189" y="4542494"/>
                  </a:lnTo>
                  <a:lnTo>
                    <a:pt x="222159" y="4504539"/>
                  </a:lnTo>
                  <a:lnTo>
                    <a:pt x="199233" y="4465836"/>
                  </a:lnTo>
                  <a:lnTo>
                    <a:pt x="177434" y="4426407"/>
                  </a:lnTo>
                  <a:lnTo>
                    <a:pt x="156783" y="4386274"/>
                  </a:lnTo>
                  <a:lnTo>
                    <a:pt x="137303" y="4345460"/>
                  </a:lnTo>
                  <a:lnTo>
                    <a:pt x="119016" y="4303986"/>
                  </a:lnTo>
                  <a:lnTo>
                    <a:pt x="101944" y="4261875"/>
                  </a:lnTo>
                  <a:lnTo>
                    <a:pt x="86111" y="4219150"/>
                  </a:lnTo>
                  <a:lnTo>
                    <a:pt x="71537" y="4175832"/>
                  </a:lnTo>
                  <a:lnTo>
                    <a:pt x="58246" y="4131945"/>
                  </a:lnTo>
                  <a:lnTo>
                    <a:pt x="46259" y="4087509"/>
                  </a:lnTo>
                  <a:lnTo>
                    <a:pt x="35599" y="4042548"/>
                  </a:lnTo>
                  <a:lnTo>
                    <a:pt x="26288" y="3997084"/>
                  </a:lnTo>
                  <a:lnTo>
                    <a:pt x="18348" y="3951139"/>
                  </a:lnTo>
                  <a:lnTo>
                    <a:pt x="11802" y="3904736"/>
                  </a:lnTo>
                  <a:lnTo>
                    <a:pt x="6672" y="3857896"/>
                  </a:lnTo>
                  <a:lnTo>
                    <a:pt x="2980" y="3810643"/>
                  </a:lnTo>
                  <a:lnTo>
                    <a:pt x="748" y="3762997"/>
                  </a:lnTo>
                  <a:lnTo>
                    <a:pt x="0" y="3714982"/>
                  </a:lnTo>
                  <a:lnTo>
                    <a:pt x="0" y="2611350"/>
                  </a:lnTo>
                  <a:lnTo>
                    <a:pt x="1085" y="2609178"/>
                  </a:lnTo>
                  <a:lnTo>
                    <a:pt x="1506262" y="0"/>
                  </a:lnTo>
                  <a:lnTo>
                    <a:pt x="4515533" y="0"/>
                  </a:lnTo>
                  <a:lnTo>
                    <a:pt x="4563501" y="749"/>
                  </a:lnTo>
                  <a:lnTo>
                    <a:pt x="4611100" y="2983"/>
                  </a:lnTo>
                  <a:lnTo>
                    <a:pt x="4658308" y="6678"/>
                  </a:lnTo>
                  <a:lnTo>
                    <a:pt x="4705103" y="11813"/>
                  </a:lnTo>
                  <a:lnTo>
                    <a:pt x="4751462" y="18366"/>
                  </a:lnTo>
                  <a:lnTo>
                    <a:pt x="4770861" y="21725"/>
                  </a:lnTo>
                  <a:lnTo>
                    <a:pt x="1519285" y="21725"/>
                  </a:lnTo>
                  <a:lnTo>
                    <a:pt x="21704" y="2617868"/>
                  </a:lnTo>
                  <a:lnTo>
                    <a:pt x="21704" y="3714982"/>
                  </a:lnTo>
                  <a:lnTo>
                    <a:pt x="22471" y="3763235"/>
                  </a:lnTo>
                  <a:lnTo>
                    <a:pt x="24757" y="3811108"/>
                  </a:lnTo>
                  <a:lnTo>
                    <a:pt x="28538" y="3858579"/>
                  </a:lnTo>
                  <a:lnTo>
                    <a:pt x="33792" y="3905624"/>
                  </a:lnTo>
                  <a:lnTo>
                    <a:pt x="40495" y="3952220"/>
                  </a:lnTo>
                  <a:lnTo>
                    <a:pt x="48623" y="3998344"/>
                  </a:lnTo>
                  <a:lnTo>
                    <a:pt x="58154" y="4043972"/>
                  </a:lnTo>
                  <a:lnTo>
                    <a:pt x="69064" y="4089082"/>
                  </a:lnTo>
                  <a:lnTo>
                    <a:pt x="81330" y="4133649"/>
                  </a:lnTo>
                  <a:lnTo>
                    <a:pt x="94929" y="4177651"/>
                  </a:lnTo>
                  <a:lnTo>
                    <a:pt x="109837" y="4221064"/>
                  </a:lnTo>
                  <a:lnTo>
                    <a:pt x="126032" y="4263865"/>
                  </a:lnTo>
                  <a:lnTo>
                    <a:pt x="143489" y="4306031"/>
                  </a:lnTo>
                  <a:lnTo>
                    <a:pt x="162186" y="4347538"/>
                  </a:lnTo>
                  <a:lnTo>
                    <a:pt x="182099" y="4388364"/>
                  </a:lnTo>
                  <a:lnTo>
                    <a:pt x="203205" y="4428484"/>
                  </a:lnTo>
                  <a:lnTo>
                    <a:pt x="225481" y="4467876"/>
                  </a:lnTo>
                  <a:lnTo>
                    <a:pt x="248903" y="4506516"/>
                  </a:lnTo>
                  <a:lnTo>
                    <a:pt x="273449" y="4544381"/>
                  </a:lnTo>
                  <a:lnTo>
                    <a:pt x="299095" y="4581448"/>
                  </a:lnTo>
                  <a:lnTo>
                    <a:pt x="325817" y="4617693"/>
                  </a:lnTo>
                  <a:lnTo>
                    <a:pt x="353593" y="4653094"/>
                  </a:lnTo>
                  <a:lnTo>
                    <a:pt x="382399" y="4687626"/>
                  </a:lnTo>
                  <a:lnTo>
                    <a:pt x="412213" y="4721266"/>
                  </a:lnTo>
                  <a:lnTo>
                    <a:pt x="443009" y="4753992"/>
                  </a:lnTo>
                  <a:lnTo>
                    <a:pt x="474767" y="4785780"/>
                  </a:lnTo>
                  <a:lnTo>
                    <a:pt x="507461" y="4816607"/>
                  </a:lnTo>
                  <a:lnTo>
                    <a:pt x="541069" y="4846449"/>
                  </a:lnTo>
                  <a:lnTo>
                    <a:pt x="575568" y="4875283"/>
                  </a:lnTo>
                  <a:lnTo>
                    <a:pt x="610934" y="4903086"/>
                  </a:lnTo>
                  <a:lnTo>
                    <a:pt x="647144" y="4929834"/>
                  </a:lnTo>
                  <a:lnTo>
                    <a:pt x="684175" y="4955504"/>
                  </a:lnTo>
                  <a:lnTo>
                    <a:pt x="722004" y="4980074"/>
                  </a:lnTo>
                  <a:lnTo>
                    <a:pt x="760607" y="5003519"/>
                  </a:lnTo>
                  <a:lnTo>
                    <a:pt x="799961" y="5025817"/>
                  </a:lnTo>
                  <a:lnTo>
                    <a:pt x="840042" y="5046943"/>
                  </a:lnTo>
                  <a:lnTo>
                    <a:pt x="880828" y="5066876"/>
                  </a:lnTo>
                  <a:lnTo>
                    <a:pt x="922296" y="5085590"/>
                  </a:lnTo>
                  <a:lnTo>
                    <a:pt x="964421" y="5103064"/>
                  </a:lnTo>
                  <a:lnTo>
                    <a:pt x="1007181" y="5119274"/>
                  </a:lnTo>
                  <a:lnTo>
                    <a:pt x="1050552" y="5134197"/>
                  </a:lnTo>
                  <a:lnTo>
                    <a:pt x="1094511" y="5147809"/>
                  </a:lnTo>
                  <a:lnTo>
                    <a:pt x="1139036" y="5160087"/>
                  </a:lnTo>
                  <a:lnTo>
                    <a:pt x="1184102" y="5171007"/>
                  </a:lnTo>
                  <a:lnTo>
                    <a:pt x="1229686" y="5180548"/>
                  </a:lnTo>
                  <a:lnTo>
                    <a:pt x="1275765" y="5188684"/>
                  </a:lnTo>
                  <a:lnTo>
                    <a:pt x="1322316" y="5195393"/>
                  </a:lnTo>
                  <a:lnTo>
                    <a:pt x="1369316" y="5200652"/>
                  </a:lnTo>
                  <a:lnTo>
                    <a:pt x="1416741" y="5204437"/>
                  </a:lnTo>
                  <a:lnTo>
                    <a:pt x="1464568" y="5206725"/>
                  </a:lnTo>
                  <a:lnTo>
                    <a:pt x="1512774" y="5207493"/>
                  </a:lnTo>
                  <a:lnTo>
                    <a:pt x="4534577" y="5207493"/>
                  </a:lnTo>
                  <a:lnTo>
                    <a:pt x="4522044" y="5229218"/>
                  </a:lnTo>
                  <a:close/>
                </a:path>
                <a:path w="6028690" h="5229225">
                  <a:moveTo>
                    <a:pt x="4534577" y="5207493"/>
                  </a:moveTo>
                  <a:lnTo>
                    <a:pt x="4509021" y="5207493"/>
                  </a:lnTo>
                  <a:lnTo>
                    <a:pt x="6006603" y="2611350"/>
                  </a:lnTo>
                  <a:lnTo>
                    <a:pt x="6006603" y="1514235"/>
                  </a:lnTo>
                  <a:lnTo>
                    <a:pt x="6005835" y="1465983"/>
                  </a:lnTo>
                  <a:lnTo>
                    <a:pt x="6003550" y="1418110"/>
                  </a:lnTo>
                  <a:lnTo>
                    <a:pt x="5999768" y="1370639"/>
                  </a:lnTo>
                  <a:lnTo>
                    <a:pt x="5994514" y="1323594"/>
                  </a:lnTo>
                  <a:lnTo>
                    <a:pt x="5987812" y="1276998"/>
                  </a:lnTo>
                  <a:lnTo>
                    <a:pt x="5979683" y="1230874"/>
                  </a:lnTo>
                  <a:lnTo>
                    <a:pt x="5970152" y="1185246"/>
                  </a:lnTo>
                  <a:lnTo>
                    <a:pt x="5959242" y="1140136"/>
                  </a:lnTo>
                  <a:lnTo>
                    <a:pt x="5946976" y="1095569"/>
                  </a:lnTo>
                  <a:lnTo>
                    <a:pt x="5933377" y="1051567"/>
                  </a:lnTo>
                  <a:lnTo>
                    <a:pt x="5918469" y="1008154"/>
                  </a:lnTo>
                  <a:lnTo>
                    <a:pt x="5902275" y="965353"/>
                  </a:lnTo>
                  <a:lnTo>
                    <a:pt x="5884817" y="923187"/>
                  </a:lnTo>
                  <a:lnTo>
                    <a:pt x="5866121" y="881679"/>
                  </a:lnTo>
                  <a:lnTo>
                    <a:pt x="5846208" y="840854"/>
                  </a:lnTo>
                  <a:lnTo>
                    <a:pt x="5825101" y="800734"/>
                  </a:lnTo>
                  <a:lnTo>
                    <a:pt x="5802825" y="761342"/>
                  </a:lnTo>
                  <a:lnTo>
                    <a:pt x="5779403" y="722702"/>
                  </a:lnTo>
                  <a:lnTo>
                    <a:pt x="5754857" y="684836"/>
                  </a:lnTo>
                  <a:lnTo>
                    <a:pt x="5729211" y="647770"/>
                  </a:lnTo>
                  <a:lnTo>
                    <a:pt x="5702489" y="611524"/>
                  </a:lnTo>
                  <a:lnTo>
                    <a:pt x="5674713" y="576124"/>
                  </a:lnTo>
                  <a:lnTo>
                    <a:pt x="5645907" y="541592"/>
                  </a:lnTo>
                  <a:lnTo>
                    <a:pt x="5616094" y="507951"/>
                  </a:lnTo>
                  <a:lnTo>
                    <a:pt x="5585297" y="475225"/>
                  </a:lnTo>
                  <a:lnTo>
                    <a:pt x="5553540" y="443437"/>
                  </a:lnTo>
                  <a:lnTo>
                    <a:pt x="5520845" y="412611"/>
                  </a:lnTo>
                  <a:lnTo>
                    <a:pt x="5487237" y="382769"/>
                  </a:lnTo>
                  <a:lnTo>
                    <a:pt x="5452738" y="353935"/>
                  </a:lnTo>
                  <a:lnTo>
                    <a:pt x="5417372" y="326132"/>
                  </a:lnTo>
                  <a:lnTo>
                    <a:pt x="5381162" y="299384"/>
                  </a:lnTo>
                  <a:lnTo>
                    <a:pt x="5344131" y="273713"/>
                  </a:lnTo>
                  <a:lnTo>
                    <a:pt x="5306302" y="249144"/>
                  </a:lnTo>
                  <a:lnTo>
                    <a:pt x="5267699" y="225699"/>
                  </a:lnTo>
                  <a:lnTo>
                    <a:pt x="5228346" y="203401"/>
                  </a:lnTo>
                  <a:lnTo>
                    <a:pt x="5188264" y="182275"/>
                  </a:lnTo>
                  <a:lnTo>
                    <a:pt x="5147478" y="162342"/>
                  </a:lnTo>
                  <a:lnTo>
                    <a:pt x="5106011" y="143627"/>
                  </a:lnTo>
                  <a:lnTo>
                    <a:pt x="5063885" y="126153"/>
                  </a:lnTo>
                  <a:lnTo>
                    <a:pt x="5021126" y="109943"/>
                  </a:lnTo>
                  <a:lnTo>
                    <a:pt x="4977754" y="95021"/>
                  </a:lnTo>
                  <a:lnTo>
                    <a:pt x="4933795" y="81409"/>
                  </a:lnTo>
                  <a:lnTo>
                    <a:pt x="4889271" y="69131"/>
                  </a:lnTo>
                  <a:lnTo>
                    <a:pt x="4844205" y="58210"/>
                  </a:lnTo>
                  <a:lnTo>
                    <a:pt x="4798620" y="48670"/>
                  </a:lnTo>
                  <a:lnTo>
                    <a:pt x="4752541" y="40534"/>
                  </a:lnTo>
                  <a:lnTo>
                    <a:pt x="4705990" y="33825"/>
                  </a:lnTo>
                  <a:lnTo>
                    <a:pt x="4658990" y="28566"/>
                  </a:lnTo>
                  <a:lnTo>
                    <a:pt x="4611565" y="24781"/>
                  </a:lnTo>
                  <a:lnTo>
                    <a:pt x="4563738" y="22492"/>
                  </a:lnTo>
                  <a:lnTo>
                    <a:pt x="4515533" y="21725"/>
                  </a:lnTo>
                  <a:lnTo>
                    <a:pt x="4770861" y="21725"/>
                  </a:lnTo>
                  <a:lnTo>
                    <a:pt x="4842782" y="35633"/>
                  </a:lnTo>
                  <a:lnTo>
                    <a:pt x="4887700" y="46303"/>
                  </a:lnTo>
                  <a:lnTo>
                    <a:pt x="4932092" y="58302"/>
                  </a:lnTo>
                  <a:lnTo>
                    <a:pt x="4975938" y="71606"/>
                  </a:lnTo>
                  <a:lnTo>
                    <a:pt x="5019213" y="86194"/>
                  </a:lnTo>
                  <a:lnTo>
                    <a:pt x="5061897" y="102043"/>
                  </a:lnTo>
                  <a:lnTo>
                    <a:pt x="5103967" y="119131"/>
                  </a:lnTo>
                  <a:lnTo>
                    <a:pt x="5145401" y="137435"/>
                  </a:lnTo>
                  <a:lnTo>
                    <a:pt x="5186176" y="156934"/>
                  </a:lnTo>
                  <a:lnTo>
                    <a:pt x="5226270" y="177605"/>
                  </a:lnTo>
                  <a:lnTo>
                    <a:pt x="5265662" y="199426"/>
                  </a:lnTo>
                  <a:lnTo>
                    <a:pt x="5304327" y="222374"/>
                  </a:lnTo>
                  <a:lnTo>
                    <a:pt x="5342245" y="246427"/>
                  </a:lnTo>
                  <a:lnTo>
                    <a:pt x="5379393" y="271563"/>
                  </a:lnTo>
                  <a:lnTo>
                    <a:pt x="5415749" y="297759"/>
                  </a:lnTo>
                  <a:lnTo>
                    <a:pt x="5451291" y="324994"/>
                  </a:lnTo>
                  <a:lnTo>
                    <a:pt x="5485995" y="353245"/>
                  </a:lnTo>
                  <a:lnTo>
                    <a:pt x="5519841" y="382489"/>
                  </a:lnTo>
                  <a:lnTo>
                    <a:pt x="5552805" y="412705"/>
                  </a:lnTo>
                  <a:lnTo>
                    <a:pt x="5584865" y="443869"/>
                  </a:lnTo>
                  <a:lnTo>
                    <a:pt x="5616000" y="475961"/>
                  </a:lnTo>
                  <a:lnTo>
                    <a:pt x="5646187" y="508957"/>
                  </a:lnTo>
                  <a:lnTo>
                    <a:pt x="5675403" y="542835"/>
                  </a:lnTo>
                  <a:lnTo>
                    <a:pt x="5703626" y="577573"/>
                  </a:lnTo>
                  <a:lnTo>
                    <a:pt x="5730835" y="613149"/>
                  </a:lnTo>
                  <a:lnTo>
                    <a:pt x="5757006" y="649540"/>
                  </a:lnTo>
                  <a:lnTo>
                    <a:pt x="5782117" y="686724"/>
                  </a:lnTo>
                  <a:lnTo>
                    <a:pt x="5806147" y="724678"/>
                  </a:lnTo>
                  <a:lnTo>
                    <a:pt x="5829073" y="763382"/>
                  </a:lnTo>
                  <a:lnTo>
                    <a:pt x="5850873" y="802811"/>
                  </a:lnTo>
                  <a:lnTo>
                    <a:pt x="5871524" y="842944"/>
                  </a:lnTo>
                  <a:lnTo>
                    <a:pt x="5891004" y="883758"/>
                  </a:lnTo>
                  <a:lnTo>
                    <a:pt x="5909290" y="925232"/>
                  </a:lnTo>
                  <a:lnTo>
                    <a:pt x="5926362" y="967343"/>
                  </a:lnTo>
                  <a:lnTo>
                    <a:pt x="5942195" y="1010068"/>
                  </a:lnTo>
                  <a:lnTo>
                    <a:pt x="5956769" y="1053385"/>
                  </a:lnTo>
                  <a:lnTo>
                    <a:pt x="5970061" y="1097273"/>
                  </a:lnTo>
                  <a:lnTo>
                    <a:pt x="5982047" y="1141709"/>
                  </a:lnTo>
                  <a:lnTo>
                    <a:pt x="5992708" y="1186669"/>
                  </a:lnTo>
                  <a:lnTo>
                    <a:pt x="6002019" y="1232133"/>
                  </a:lnTo>
                  <a:lnTo>
                    <a:pt x="6009958" y="1278078"/>
                  </a:lnTo>
                  <a:lnTo>
                    <a:pt x="6016504" y="1324482"/>
                  </a:lnTo>
                  <a:lnTo>
                    <a:pt x="6021634" y="1371321"/>
                  </a:lnTo>
                  <a:lnTo>
                    <a:pt x="6025326" y="1418575"/>
                  </a:lnTo>
                  <a:lnTo>
                    <a:pt x="6027558" y="1466221"/>
                  </a:lnTo>
                  <a:lnTo>
                    <a:pt x="6028307" y="1514235"/>
                  </a:lnTo>
                  <a:lnTo>
                    <a:pt x="6028307" y="2617868"/>
                  </a:lnTo>
                  <a:lnTo>
                    <a:pt x="6027222" y="2620040"/>
                  </a:lnTo>
                  <a:lnTo>
                    <a:pt x="4534577" y="5207493"/>
                  </a:lnTo>
                  <a:close/>
                </a:path>
              </a:pathLst>
            </a:custGeom>
            <a:solidFill>
              <a:srgbClr val="6D8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462723E-E5BD-4488-BE77-E8196B9666B6}"/>
              </a:ext>
            </a:extLst>
          </p:cNvPr>
          <p:cNvSpPr txBox="1"/>
          <p:nvPr/>
        </p:nvSpPr>
        <p:spPr>
          <a:xfrm>
            <a:off x="1672309" y="1691282"/>
            <a:ext cx="7981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latin typeface="Bahnschrift Light" pitchFamily="34" charset="0"/>
                <a:ea typeface="Lato Bold" panose="020B0604020202020204" charset="0"/>
                <a:cs typeface="Lato Bold" panose="020B0604020202020204" charset="0"/>
              </a:rPr>
              <a:t>Đặc điểm </a:t>
            </a:r>
            <a:r>
              <a:rPr lang="en-US" sz="5400" b="1" dirty="0" err="1">
                <a:latin typeface="Bahnschrift Light" pitchFamily="34" charset="0"/>
                <a:ea typeface="Lato Bold" panose="020B0604020202020204" charset="0"/>
                <a:cs typeface="Lato Bold" panose="020B0604020202020204" charset="0"/>
              </a:rPr>
              <a:t>của</a:t>
            </a:r>
            <a:r>
              <a:rPr lang="en-US" sz="5400" b="1" dirty="0">
                <a:latin typeface="Bahnschrift Light" pitchFamily="34" charset="0"/>
                <a:ea typeface="Lato Bold" panose="020B0604020202020204" charset="0"/>
                <a:cs typeface="Lato Bold" panose="020B0604020202020204" charset="0"/>
              </a:rPr>
              <a:t> </a:t>
            </a:r>
            <a:r>
              <a:rPr lang="en-US" sz="5400" b="1" dirty="0" err="1">
                <a:latin typeface="Bahnschrift Light" pitchFamily="34" charset="0"/>
                <a:ea typeface="Lato Bold" panose="020B0604020202020204" charset="0"/>
                <a:cs typeface="Lato Bold" panose="020B0604020202020204" charset="0"/>
              </a:rPr>
              <a:t>sản</a:t>
            </a:r>
            <a:r>
              <a:rPr lang="en-US" sz="5400" b="1" dirty="0">
                <a:latin typeface="Bahnschrift Light" pitchFamily="34" charset="0"/>
                <a:ea typeface="Lato Bold" panose="020B0604020202020204" charset="0"/>
                <a:cs typeface="Lato Bold" panose="020B0604020202020204" charset="0"/>
              </a:rPr>
              <a:t> </a:t>
            </a:r>
            <a:r>
              <a:rPr lang="en-US" sz="5400" b="1" dirty="0" err="1">
                <a:latin typeface="Bahnschrift Light" pitchFamily="34" charset="0"/>
                <a:ea typeface="Lato Bold" panose="020B0604020202020204" charset="0"/>
                <a:cs typeface="Lato Bold" panose="020B0604020202020204" charset="0"/>
              </a:rPr>
              <a:t>phẩm</a:t>
            </a:r>
            <a:r>
              <a:rPr lang="en-US" sz="5400" b="1" dirty="0">
                <a:latin typeface="Bahnschrift Light" pitchFamily="34" charset="0"/>
                <a:ea typeface="Lato Bold" panose="020B0604020202020204" charset="0"/>
                <a:cs typeface="Lato Bold" panose="020B060402020202020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ACBB5-1A36-4EE7-BD0B-BF8C203B6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" y="-171482"/>
            <a:ext cx="2454898" cy="24548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3390900"/>
            <a:ext cx="93807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Bao bì</a:t>
            </a:r>
            <a:r>
              <a:rPr lang="vi-VN" sz="3200" dirty="0">
                <a:latin typeface="+mj-lt"/>
              </a:rPr>
              <a:t>: Đóng thùng carton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Kênh phân phối</a:t>
            </a:r>
            <a:r>
              <a:rPr lang="vi-VN" sz="3200" dirty="0">
                <a:latin typeface="+mj-lt"/>
              </a:rPr>
              <a:t>: Phân phối hỗn hợp gồm phân phối trực tiếp và phân phối gián tiếp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Giá cả</a:t>
            </a:r>
            <a:r>
              <a:rPr lang="vi-VN" sz="3200" dirty="0">
                <a:latin typeface="+mj-lt"/>
              </a:rPr>
              <a:t>: </a:t>
            </a:r>
            <a:r>
              <a:rPr lang="en-US" sz="3200" dirty="0" err="1">
                <a:latin typeface="+mj-lt"/>
              </a:rPr>
              <a:t>Khoảng</a:t>
            </a:r>
            <a:r>
              <a:rPr lang="en-US" sz="3200" dirty="0">
                <a:latin typeface="+mj-lt"/>
              </a:rPr>
              <a:t> 1</a:t>
            </a:r>
            <a:r>
              <a:rPr lang="vi-VN" sz="3200" dirty="0">
                <a:latin typeface="+mj-lt"/>
              </a:rPr>
              <a:t>4.000.000 VND/ 1 sản phẩm gồm phần đệm và máy bơm khí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Truyền thông</a:t>
            </a:r>
            <a:r>
              <a:rPr lang="vi-VN" sz="3200" dirty="0">
                <a:latin typeface="+mj-lt"/>
              </a:rPr>
              <a:t>: Giới thiệu sản phẩm các hội nhóm Facebook về nội thất; thuê các review</a:t>
            </a:r>
            <a:r>
              <a:rPr lang="en-US" sz="3200" dirty="0">
                <a:latin typeface="+mj-lt"/>
              </a:rPr>
              <a:t>er</a:t>
            </a:r>
            <a:r>
              <a:rPr lang="vi-VN" sz="3200" dirty="0">
                <a:latin typeface="+mj-lt"/>
              </a:rPr>
              <a:t> trên Tiktok và Youtube; </a:t>
            </a:r>
            <a:r>
              <a:rPr lang="en-US" sz="3200" dirty="0">
                <a:latin typeface="+mj-lt"/>
              </a:rPr>
              <a:t>m</a:t>
            </a:r>
            <a:r>
              <a:rPr lang="vi-VN" sz="3200" dirty="0">
                <a:latin typeface="+mj-lt"/>
              </a:rPr>
              <a:t>ang sản phẩm đến các hội chợ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7C7DB-4F7F-42A7-A91E-B5A86E54F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18288000" cy="10393680"/>
          </a:xfrm>
          <a:prstGeom prst="rect">
            <a:avLst/>
          </a:prstGeom>
        </p:spPr>
      </p:pic>
      <p:sp>
        <p:nvSpPr>
          <p:cNvPr id="6" name="Heart 5">
            <a:extLst>
              <a:ext uri="{FF2B5EF4-FFF2-40B4-BE49-F238E27FC236}">
                <a16:creationId xmlns:a16="http://schemas.microsoft.com/office/drawing/2014/main" id="{F8B3BC2C-C740-413A-AB22-7E0F93A5F558}"/>
              </a:ext>
            </a:extLst>
          </p:cNvPr>
          <p:cNvSpPr/>
          <p:nvPr/>
        </p:nvSpPr>
        <p:spPr>
          <a:xfrm>
            <a:off x="1295400" y="952500"/>
            <a:ext cx="835901" cy="8359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D9D4ADC2-1EAD-4752-8CB8-C7DB5D2D7962}"/>
              </a:ext>
            </a:extLst>
          </p:cNvPr>
          <p:cNvSpPr/>
          <p:nvPr/>
        </p:nvSpPr>
        <p:spPr>
          <a:xfrm>
            <a:off x="7848600" y="534549"/>
            <a:ext cx="835901" cy="8359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14B0C1F8-B46F-405B-81BB-0FAAB9905663}"/>
              </a:ext>
            </a:extLst>
          </p:cNvPr>
          <p:cNvSpPr/>
          <p:nvPr/>
        </p:nvSpPr>
        <p:spPr>
          <a:xfrm>
            <a:off x="14125931" y="5526799"/>
            <a:ext cx="835901" cy="8359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F561590C-CA36-4B20-ADD7-06B79C6FEDCB}"/>
              </a:ext>
            </a:extLst>
          </p:cNvPr>
          <p:cNvSpPr/>
          <p:nvPr/>
        </p:nvSpPr>
        <p:spPr>
          <a:xfrm>
            <a:off x="2131301" y="4786509"/>
            <a:ext cx="835901" cy="8359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AD790D4A-3168-40EB-8700-DCBCC6A924C6}"/>
              </a:ext>
            </a:extLst>
          </p:cNvPr>
          <p:cNvSpPr/>
          <p:nvPr/>
        </p:nvSpPr>
        <p:spPr>
          <a:xfrm>
            <a:off x="15316200" y="612621"/>
            <a:ext cx="835901" cy="8359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F0DC3B94-FCBD-4F59-AD3F-E2553EB62412}"/>
              </a:ext>
            </a:extLst>
          </p:cNvPr>
          <p:cNvSpPr/>
          <p:nvPr/>
        </p:nvSpPr>
        <p:spPr>
          <a:xfrm>
            <a:off x="14006311" y="8916549"/>
            <a:ext cx="835901" cy="8359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B7C4201E-D8D5-4132-BDF4-1A9970DE533C}"/>
              </a:ext>
            </a:extLst>
          </p:cNvPr>
          <p:cNvSpPr/>
          <p:nvPr/>
        </p:nvSpPr>
        <p:spPr>
          <a:xfrm>
            <a:off x="4572000" y="9105900"/>
            <a:ext cx="835901" cy="8359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B2DE2E82-8EF9-485A-9D6F-8E6E5471223B}"/>
              </a:ext>
            </a:extLst>
          </p:cNvPr>
          <p:cNvSpPr/>
          <p:nvPr/>
        </p:nvSpPr>
        <p:spPr>
          <a:xfrm>
            <a:off x="459499" y="8915399"/>
            <a:ext cx="835901" cy="8359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D00B9B30-A284-4E6B-BFC5-F15C878C9019}"/>
              </a:ext>
            </a:extLst>
          </p:cNvPr>
          <p:cNvSpPr/>
          <p:nvPr/>
        </p:nvSpPr>
        <p:spPr>
          <a:xfrm>
            <a:off x="16764000" y="7353300"/>
            <a:ext cx="835901" cy="8359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330648BA-5910-429C-B104-8789B15D875A}"/>
              </a:ext>
            </a:extLst>
          </p:cNvPr>
          <p:cNvSpPr/>
          <p:nvPr/>
        </p:nvSpPr>
        <p:spPr>
          <a:xfrm>
            <a:off x="16700739" y="2633071"/>
            <a:ext cx="835901" cy="8359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C0F40E0C-5764-455B-B49F-2381DF160F5C}"/>
              </a:ext>
            </a:extLst>
          </p:cNvPr>
          <p:cNvSpPr/>
          <p:nvPr/>
        </p:nvSpPr>
        <p:spPr>
          <a:xfrm>
            <a:off x="16282789" y="5612490"/>
            <a:ext cx="835901" cy="8359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42B673FA-3E51-481D-B95E-EE2B574CF3E5}"/>
              </a:ext>
            </a:extLst>
          </p:cNvPr>
          <p:cNvSpPr/>
          <p:nvPr/>
        </p:nvSpPr>
        <p:spPr>
          <a:xfrm>
            <a:off x="3886200" y="3596640"/>
            <a:ext cx="835901" cy="8359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FEA4318D-9033-4291-9235-AA6852B956ED}"/>
              </a:ext>
            </a:extLst>
          </p:cNvPr>
          <p:cNvSpPr/>
          <p:nvPr/>
        </p:nvSpPr>
        <p:spPr>
          <a:xfrm>
            <a:off x="526929" y="6362700"/>
            <a:ext cx="835901" cy="8359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id="{CDE15BBA-1B38-49AB-817A-AE4F691BC55B}"/>
              </a:ext>
            </a:extLst>
          </p:cNvPr>
          <p:cNvSpPr/>
          <p:nvPr/>
        </p:nvSpPr>
        <p:spPr>
          <a:xfrm>
            <a:off x="944879" y="3474719"/>
            <a:ext cx="835901" cy="8359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7A50CF49-00E2-4B46-A382-E63C024ECEFA}"/>
              </a:ext>
            </a:extLst>
          </p:cNvPr>
          <p:cNvSpPr/>
          <p:nvPr/>
        </p:nvSpPr>
        <p:spPr>
          <a:xfrm>
            <a:off x="3276600" y="6581019"/>
            <a:ext cx="835901" cy="8359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B5141E4F-0387-481F-8A26-36EF97AECF2A}"/>
              </a:ext>
            </a:extLst>
          </p:cNvPr>
          <p:cNvSpPr/>
          <p:nvPr/>
        </p:nvSpPr>
        <p:spPr>
          <a:xfrm>
            <a:off x="13792200" y="2710421"/>
            <a:ext cx="835901" cy="8359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0E3FC7E8-8908-4CEB-AE30-8B483837658D}"/>
              </a:ext>
            </a:extLst>
          </p:cNvPr>
          <p:cNvSpPr/>
          <p:nvPr/>
        </p:nvSpPr>
        <p:spPr>
          <a:xfrm>
            <a:off x="3886199" y="1030211"/>
            <a:ext cx="835901" cy="8359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8275254F-40F8-45EE-90AD-59B57F68B5D5}"/>
              </a:ext>
            </a:extLst>
          </p:cNvPr>
          <p:cNvSpPr/>
          <p:nvPr/>
        </p:nvSpPr>
        <p:spPr>
          <a:xfrm>
            <a:off x="13374249" y="7353299"/>
            <a:ext cx="835901" cy="8359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844C3A8F-4FAD-44AB-9FF9-932DB1447212}"/>
              </a:ext>
            </a:extLst>
          </p:cNvPr>
          <p:cNvSpPr/>
          <p:nvPr/>
        </p:nvSpPr>
        <p:spPr>
          <a:xfrm>
            <a:off x="8955798" y="9128760"/>
            <a:ext cx="835901" cy="8359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2699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2069</TotalTime>
  <Words>317</Words>
  <Application>Microsoft Office PowerPoint</Application>
  <PresentationFormat>Custom</PresentationFormat>
  <Paragraphs>37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Lato Bold</vt:lpstr>
      <vt:lpstr>Arial</vt:lpstr>
      <vt:lpstr>Bahnschrift Light</vt:lpstr>
      <vt:lpstr>Calibri</vt:lpstr>
      <vt:lpstr>Times New Roman</vt:lpstr>
      <vt:lpstr>Wingdings</vt:lpstr>
      <vt:lpstr>Office Theme</vt:lpstr>
      <vt:lpstr>VÒNG  Ý TƯỞNG</vt:lpstr>
      <vt:lpstr>PowerPoint Presentation</vt:lpstr>
      <vt:lpstr>PowerPoint Presentation</vt:lpstr>
      <vt:lpstr>PowerPoint Presentation</vt:lpstr>
      <vt:lpstr>Sản phẩm có khả năng thay đổi nhiệt độ suốt đêm, đảm nhiệt độ cơ thể người dùng luôn trong trạng thái lý tưởng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Trắng Công ty Hình học Kế hoạch Dự án Bản thuyết trình Kinh doanh</dc:title>
  <dc:creator>Tuan Anh Nguyen</dc:creator>
  <cp:keywords>DAFOkCQCc5U,BAEyPDzltZg</cp:keywords>
  <cp:lastModifiedBy>Nguyen Tuan Anh</cp:lastModifiedBy>
  <cp:revision>18</cp:revision>
  <dcterms:created xsi:type="dcterms:W3CDTF">2022-10-09T16:31:56Z</dcterms:created>
  <dcterms:modified xsi:type="dcterms:W3CDTF">2022-10-22T03:36:57Z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2022-10-09T00:00:00Z</vt:filetime>
  </property>
  <property fmtid="{D5CDD505-2E9C-101B-9397-08002B2CF9AE}" pid="3" name="Creator">
    <vt:lpwstr>Canva</vt:lpwstr>
  </property>
  <property fmtid="{D5CDD505-2E9C-101B-9397-08002B2CF9AE}" pid="4" name="LastSaved">
    <vt:filetime>2022-10-09T00:00:00Z</vt:filetime>
  </property>
</Properties>
</file>