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338" r:id="rId3"/>
    <p:sldId id="266" r:id="rId5"/>
    <p:sldId id="316" r:id="rId6"/>
    <p:sldId id="269" r:id="rId7"/>
    <p:sldId id="318" r:id="rId8"/>
    <p:sldId id="301" r:id="rId9"/>
    <p:sldId id="297" r:id="rId10"/>
    <p:sldId id="272" r:id="rId11"/>
    <p:sldId id="302" r:id="rId12"/>
    <p:sldId id="279" r:id="rId13"/>
    <p:sldId id="331" r:id="rId14"/>
    <p:sldId id="295" r:id="rId15"/>
    <p:sldId id="299" r:id="rId16"/>
    <p:sldId id="270" r:id="rId17"/>
    <p:sldId id="275" r:id="rId18"/>
    <p:sldId id="273" r:id="rId19"/>
    <p:sldId id="285" r:id="rId20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boto" pitchFamily="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boto" pitchFamily="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boto" pitchFamily="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boto" pitchFamily="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boto" pitchFamily="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boto" pitchFamily="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boto" pitchFamily="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boto" pitchFamily="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boto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A0A0A"/>
    <a:srgbClr val="0D0D0D"/>
    <a:srgbClr val="21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884"/>
    <p:restoredTop sz="95326"/>
  </p:normalViewPr>
  <p:slideViewPr>
    <p:cSldViewPr snapToGrid="0" showGuides="1">
      <p:cViewPr varScale="1">
        <p:scale>
          <a:sx n="73" d="100"/>
          <a:sy n="73" d="100"/>
        </p:scale>
        <p:origin x="300" y="78"/>
      </p:cViewPr>
      <p:guideLst>
        <p:guide orient="horz" pos="2160"/>
        <p:guide pos="7244"/>
        <p:guide orient="horz" pos="352"/>
        <p:guide orient="horz" pos="3882"/>
        <p:guide pos="352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6BE48-78E8-4640-963E-B320E54519E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3532913-4105-422A-9B0C-DAF2AEA8248D}">
      <dgm:prSet phldrT="[Text]" custT="1"/>
      <dgm:spPr/>
      <dgm:t>
        <a:bodyPr/>
        <a:lstStyle/>
        <a:p>
          <a:r>
            <a:rPr lang="en-US" sz="18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KẾ HOẠCH TRUYỀN THÔNG</a:t>
          </a:r>
        </a:p>
      </dgm:t>
    </dgm:pt>
    <dgm:pt modelId="{04348EA5-DCBC-4FCE-A007-511790AD08B3}" cxnId="{F4B94881-07F7-4333-9230-E4D38F1C8C6B}" type="par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92EE4-92F5-47F9-B7BB-1DE16846387F}" cxnId="{F4B94881-07F7-4333-9230-E4D38F1C8C6B}" type="sib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990800-D62B-4DF1-9AB2-AED47A3720E6}">
      <dgm:prSet phldrT="[Text]" custT="1"/>
      <dgm:spPr/>
      <dgm:t>
        <a:bodyPr/>
        <a:lstStyle/>
        <a:p>
          <a:r>
            <a:rPr lang="en-US" sz="14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Công cụ truyền thông</a:t>
          </a:r>
        </a:p>
      </dgm:t>
    </dgm:pt>
    <dgm:pt modelId="{30A8BF74-898E-48EB-8BBF-4B1A3B37E729}" cxnId="{2B3E77FE-12E2-43E7-BA04-58A628B7BD47}" type="par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EB44D4-B460-4BC8-AA37-E583990786F0}" cxnId="{2B3E77FE-12E2-43E7-BA04-58A628B7BD47}" type="sib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5A7657-0BA1-41D6-AF23-5FD2B06703CA}">
      <dgm:prSet phldrT="[Text]" custT="1"/>
      <dgm:spPr/>
      <dgm:t>
        <a:bodyPr/>
        <a:lstStyle/>
        <a:p>
          <a:r>
            <a:rPr lang="en-US" sz="14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Mạng xã hội</a:t>
          </a:r>
        </a:p>
        <a:p>
          <a:r>
            <a:rPr lang="en-US" sz="14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Facebook, Tiktok, Instagram,...</a:t>
          </a:r>
        </a:p>
      </dgm:t>
    </dgm:pt>
    <dgm:pt modelId="{ED555D8D-C63A-43F5-B107-39F0FAAE6070}" cxnId="{AE1DA923-641E-481F-8109-D6C88900EBE0}" type="par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EA27EC-B1E3-4E20-B7CA-4BB0C8CF78A8}" cxnId="{AE1DA923-641E-481F-8109-D6C88900EBE0}" type="sib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C6D75-AD71-48ED-8ED8-B00C311CD642}">
      <dgm:prSet phldrT="[Text]" custT="1"/>
      <dgm:spPr/>
      <dgm:t>
        <a:bodyPr/>
        <a:lstStyle/>
        <a:p>
          <a:r>
            <a:rPr lang="en-US" sz="14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Sàn thương mại điện tử</a:t>
          </a:r>
        </a:p>
        <a:p>
          <a:r>
            <a:rPr lang="en-US" sz="14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Shopee, Lazada, Tiki</a:t>
          </a:r>
        </a:p>
      </dgm:t>
    </dgm:pt>
    <dgm:pt modelId="{3AB1254F-E90D-47A1-8A9F-7D802DA6A8FB}" cxnId="{64F9194F-FA2C-4377-A10B-F82BC1CCE87A}" type="par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005B-E66E-40B8-92DE-A33C51708AAB}" cxnId="{64F9194F-FA2C-4377-A10B-F82BC1CCE87A}" type="sib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CB0CAC-AF5F-44E2-9DBA-BBEAE287EBC8}">
      <dgm:prSet phldrT="[Text]" custT="1"/>
      <dgm:spPr/>
      <dgm:t>
        <a:bodyPr/>
        <a:lstStyle/>
        <a:p>
          <a:r>
            <a:rPr lang="en-US" sz="1400" b="1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Mục tiêu truyền thông</a:t>
          </a:r>
        </a:p>
        <a:p>
          <a:r>
            <a:rPr lang="en-US" sz="1400" smtClean="0">
              <a:latin typeface="Arial" panose="020B0604020202020204" pitchFamily="34" charset="0"/>
              <a:cs typeface="Arial" panose="020B0604020202020204" pitchFamily="34" charset="0"/>
            </a:rPr>
            <a:t>Tăng mức độ nhận biết</a:t>
          </a:r>
          <a:br>
            <a:rPr lang="en-US" sz="140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smtClean="0">
              <a:latin typeface="Arial" panose="020B0604020202020204" pitchFamily="34" charset="0"/>
              <a:cs typeface="Arial" panose="020B0604020202020204" pitchFamily="34" charset="0"/>
            </a:rPr>
            <a:t>Kích thích việc mua hàng</a:t>
          </a:r>
          <a:endParaRPr lang="en-US" sz="1400" b="1" cap="none" spc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C5005-7AA9-4C82-91C7-DFCFAF4A34A4}" cxnId="{52DF9F8F-29DE-4339-9997-A674152D0EE4}" type="par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3C34A8-0A29-46ED-95B5-B8C2363ABA26}" cxnId="{52DF9F8F-29DE-4339-9997-A674152D0EE4}" type="sib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4EA3D4-9A92-416F-98C4-2007F35EEA06}">
      <dgm:prSet phldrT="[Text]" custT="1"/>
      <dgm:spPr/>
      <dgm:t>
        <a:bodyPr/>
        <a:lstStyle/>
        <a:p>
          <a:r>
            <a:rPr lang="en-US" sz="14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Ý tưởng chủ đạo </a:t>
          </a:r>
        </a:p>
        <a:p>
          <a:r>
            <a:rPr lang="en-US" sz="14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Khử khuẩn – Khoảng cách – Khai báo y tế</a:t>
          </a:r>
        </a:p>
      </dgm:t>
    </dgm:pt>
    <dgm:pt modelId="{7A08F0C8-69D3-4B87-A385-A25607F67526}" cxnId="{80F96AE9-DE1E-49F4-B601-7A56446F73F9}" type="par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B72E3-6D0B-4DB7-9A4A-9DD8C4CFE8AB}" cxnId="{80F96AE9-DE1E-49F4-B601-7A56446F73F9}" type="sib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203AED-ACFD-4CFC-87A3-4F59F2A7DDF9}">
      <dgm:prSet phldrT="[Text]" custT="1"/>
      <dgm:spPr/>
      <dgm:t>
        <a:bodyPr/>
        <a:lstStyle/>
        <a:p>
          <a:r>
            <a:rPr lang="en-US" sz="14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Khách hàng mục tiêu</a:t>
          </a:r>
        </a:p>
        <a:p>
          <a:r>
            <a:rPr lang="en-US" sz="14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Cá nhân, tổ chức</a:t>
          </a:r>
        </a:p>
      </dgm:t>
    </dgm:pt>
    <dgm:pt modelId="{F90FA660-43CA-4036-AA8E-C5BBA0000608}" cxnId="{CA294372-890A-4ECA-9FB1-651F8711B130}" type="par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7A0690-54F6-4C19-96B5-F2B9B9F7D225}" cxnId="{CA294372-890A-4ECA-9FB1-651F8711B130}" type="sib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9F08D0-DC1F-4C7C-88CA-A5FE42316C6F}">
      <dgm:prSet phldrT="[Text]" custT="1"/>
      <dgm:spPr/>
      <dgm:t>
        <a:bodyPr/>
        <a:lstStyle/>
        <a:p>
          <a:r>
            <a:rPr lang="en-US" sz="14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Lắp đặt sản phẩm dùng thử, hàng mẫu</a:t>
          </a:r>
        </a:p>
      </dgm:t>
    </dgm:pt>
    <dgm:pt modelId="{51EF47A4-A6C6-4CE2-BC50-E869224F01E6}" cxnId="{ED187CD8-68C6-496C-96C1-A0D0A4E76B78}" type="par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85586C-6BFC-42C3-A0A1-A42CBAF112C9}" cxnId="{ED187CD8-68C6-496C-96C1-A0D0A4E76B78}" type="sib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5E6FC5-3322-4793-BB77-E48F8504A8ED}">
      <dgm:prSet phldrT="[Text]" custT="1"/>
      <dgm:spPr/>
      <dgm:t>
        <a:bodyPr/>
        <a:lstStyle/>
        <a:p>
          <a:r>
            <a:rPr lang="en-US" sz="14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Xúc tiến bán trực tiếp</a:t>
          </a:r>
        </a:p>
        <a:p>
          <a:r>
            <a:rPr lang="en-US" sz="14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Cửa hàng đồ điện tử, đại lý...</a:t>
          </a:r>
        </a:p>
      </dgm:t>
    </dgm:pt>
    <dgm:pt modelId="{23D92FDB-E67A-4148-86D1-123CC764CC44}" cxnId="{A0D54A2E-FBE8-460F-A574-8C393BDC63BF}" type="par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0549B-0677-41DB-8E2D-4F861320BFC9}" cxnId="{A0D54A2E-FBE8-460F-A574-8C393BDC63BF}" type="sibTrans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C9B056-B0FD-4F35-ADDD-9DE76567EEFD}">
      <dgm:prSet phldrT="[Text]" custT="1"/>
      <dgm:spPr/>
      <dgm:t>
        <a:bodyPr/>
        <a:lstStyle/>
        <a:p>
          <a:r>
            <a:rPr lang="en-US" sz="14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Website: Trytech.com.vn</a:t>
          </a:r>
        </a:p>
      </dgm:t>
    </dgm:pt>
    <dgm:pt modelId="{346FCA84-A14C-443F-B5F2-9E45C725AF82}" cxnId="{55C31234-53C4-4C72-B4BA-55D876DA9307}" type="sibTrans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87C5D8-3DAC-4A7D-BD86-652812E4E3B0}" cxnId="{55C31234-53C4-4C72-B4BA-55D876DA9307}" type="parTrans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9F8BFF-F59D-412F-9690-26BE59F94570}" type="pres">
      <dgm:prSet presAssocID="{4816BE48-78E8-4640-963E-B320E54519E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01C5C4-EB87-4D43-A51C-D86B8926D055}" type="pres">
      <dgm:prSet presAssocID="{4816BE48-78E8-4640-963E-B320E54519EE}" presName="hierFlow" presStyleCnt="0"/>
      <dgm:spPr/>
      <dgm:t>
        <a:bodyPr/>
        <a:lstStyle/>
        <a:p>
          <a:endParaRPr lang="en-US"/>
        </a:p>
      </dgm:t>
    </dgm:pt>
    <dgm:pt modelId="{F256CB08-459A-4B42-BABE-5B4A4153FB6D}" type="pres">
      <dgm:prSet presAssocID="{4816BE48-78E8-4640-963E-B320E54519E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F9EE63-5592-4024-8936-3755D37BA51B}" type="pres">
      <dgm:prSet presAssocID="{73532913-4105-422A-9B0C-DAF2AEA8248D}" presName="Name14" presStyleCnt="0"/>
      <dgm:spPr/>
      <dgm:t>
        <a:bodyPr/>
        <a:lstStyle/>
        <a:p>
          <a:endParaRPr lang="en-US"/>
        </a:p>
      </dgm:t>
    </dgm:pt>
    <dgm:pt modelId="{D0C5FBF7-86A8-4BD8-AA8F-73522C7688E7}" type="pres">
      <dgm:prSet presAssocID="{73532913-4105-422A-9B0C-DAF2AEA8248D}" presName="level1Shape" presStyleLbl="node0" presStyleIdx="0" presStyleCnt="1" custScaleX="188337" custScaleY="6174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98D8C83-A53F-40D4-9E87-C31830C910F0}" type="pres">
      <dgm:prSet presAssocID="{73532913-4105-422A-9B0C-DAF2AEA8248D}" presName="hierChild2" presStyleCnt="0"/>
      <dgm:spPr/>
      <dgm:t>
        <a:bodyPr/>
        <a:lstStyle/>
        <a:p>
          <a:endParaRPr lang="en-US"/>
        </a:p>
      </dgm:t>
    </dgm:pt>
    <dgm:pt modelId="{DBCEDA3F-F3E9-4910-BE95-E5985143A766}" type="pres">
      <dgm:prSet presAssocID="{7A08F0C8-69D3-4B87-A385-A25607F67526}" presName="Name19" presStyleLbl="parChTrans1D2" presStyleIdx="0" presStyleCnt="4"/>
      <dgm:spPr/>
      <dgm:t>
        <a:bodyPr/>
        <a:lstStyle/>
        <a:p>
          <a:endParaRPr lang="en-US"/>
        </a:p>
      </dgm:t>
    </dgm:pt>
    <dgm:pt modelId="{009A5880-ECD0-4A2C-AC28-6926B3E3BF2A}" type="pres">
      <dgm:prSet presAssocID="{514EA3D4-9A92-416F-98C4-2007F35EEA06}" presName="Name21" presStyleCnt="0"/>
      <dgm:spPr/>
      <dgm:t>
        <a:bodyPr/>
        <a:lstStyle/>
        <a:p>
          <a:endParaRPr lang="en-US"/>
        </a:p>
      </dgm:t>
    </dgm:pt>
    <dgm:pt modelId="{76317CF4-4CB3-4221-8994-4695F40FAE05}" type="pres">
      <dgm:prSet presAssocID="{514EA3D4-9A92-416F-98C4-2007F35EEA06}" presName="level2Shape" presStyleLbl="node2" presStyleIdx="0" presStyleCnt="4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3389074-E99E-46AC-8EB9-05C254379780}" type="pres">
      <dgm:prSet presAssocID="{514EA3D4-9A92-416F-98C4-2007F35EEA06}" presName="hierChild3" presStyleCnt="0"/>
      <dgm:spPr/>
      <dgm:t>
        <a:bodyPr/>
        <a:lstStyle/>
        <a:p>
          <a:endParaRPr lang="en-US"/>
        </a:p>
      </dgm:t>
    </dgm:pt>
    <dgm:pt modelId="{522A22DB-BF77-4FD2-AE2A-2D616663C912}" type="pres">
      <dgm:prSet presAssocID="{F90FA660-43CA-4036-AA8E-C5BBA0000608}" presName="Name19" presStyleLbl="parChTrans1D2" presStyleIdx="1" presStyleCnt="4"/>
      <dgm:spPr/>
      <dgm:t>
        <a:bodyPr/>
        <a:lstStyle/>
        <a:p>
          <a:endParaRPr lang="en-US"/>
        </a:p>
      </dgm:t>
    </dgm:pt>
    <dgm:pt modelId="{A7EE3D18-75DE-4ED8-9A93-2DAA253B2879}" type="pres">
      <dgm:prSet presAssocID="{C6203AED-ACFD-4CFC-87A3-4F59F2A7DDF9}" presName="Name21" presStyleCnt="0"/>
      <dgm:spPr/>
      <dgm:t>
        <a:bodyPr/>
        <a:lstStyle/>
        <a:p>
          <a:endParaRPr lang="en-US"/>
        </a:p>
      </dgm:t>
    </dgm:pt>
    <dgm:pt modelId="{FA62B0F9-CC8C-453D-B781-51E5DFFD7F66}" type="pres">
      <dgm:prSet presAssocID="{C6203AED-ACFD-4CFC-87A3-4F59F2A7DDF9}" presName="level2Shape" presStyleLbl="node2" presStyleIdx="1" presStyleCnt="4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D7A9D08-555E-48B3-A546-B70A553E3012}" type="pres">
      <dgm:prSet presAssocID="{C6203AED-ACFD-4CFC-87A3-4F59F2A7DDF9}" presName="hierChild3" presStyleCnt="0"/>
      <dgm:spPr/>
      <dgm:t>
        <a:bodyPr/>
        <a:lstStyle/>
        <a:p>
          <a:endParaRPr lang="en-US"/>
        </a:p>
      </dgm:t>
    </dgm:pt>
    <dgm:pt modelId="{E18E389F-7C46-4660-AF2D-8A9187F03961}" type="pres">
      <dgm:prSet presAssocID="{30A8BF74-898E-48EB-8BBF-4B1A3B37E729}" presName="Name19" presStyleLbl="parChTrans1D2" presStyleIdx="2" presStyleCnt="4"/>
      <dgm:spPr/>
      <dgm:t>
        <a:bodyPr/>
        <a:lstStyle/>
        <a:p>
          <a:endParaRPr lang="en-US"/>
        </a:p>
      </dgm:t>
    </dgm:pt>
    <dgm:pt modelId="{59228057-7F70-4A39-A254-32B1923133CD}" type="pres">
      <dgm:prSet presAssocID="{B7990800-D62B-4DF1-9AB2-AED47A3720E6}" presName="Name21" presStyleCnt="0"/>
      <dgm:spPr/>
      <dgm:t>
        <a:bodyPr/>
        <a:lstStyle/>
        <a:p>
          <a:endParaRPr lang="en-US"/>
        </a:p>
      </dgm:t>
    </dgm:pt>
    <dgm:pt modelId="{6E45B3CF-57AC-48E4-A675-4D2688CD12DE}" type="pres">
      <dgm:prSet presAssocID="{B7990800-D62B-4DF1-9AB2-AED47A3720E6}" presName="level2Shape" presStyleLbl="node2" presStyleIdx="2" presStyleCnt="4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57D1111-E8A8-46B6-966C-E8CCF36B2312}" type="pres">
      <dgm:prSet presAssocID="{B7990800-D62B-4DF1-9AB2-AED47A3720E6}" presName="hierChild3" presStyleCnt="0"/>
      <dgm:spPr/>
      <dgm:t>
        <a:bodyPr/>
        <a:lstStyle/>
        <a:p>
          <a:endParaRPr lang="en-US"/>
        </a:p>
      </dgm:t>
    </dgm:pt>
    <dgm:pt modelId="{C9C5234A-1B04-4CB2-A79D-BEC64D561459}" type="pres">
      <dgm:prSet presAssocID="{3487C5D8-3DAC-4A7D-BD86-652812E4E3B0}" presName="Name19" presStyleLbl="parChTrans1D3" presStyleIdx="0" presStyleCnt="5"/>
      <dgm:spPr/>
      <dgm:t>
        <a:bodyPr/>
        <a:lstStyle/>
        <a:p>
          <a:endParaRPr lang="en-US"/>
        </a:p>
      </dgm:t>
    </dgm:pt>
    <dgm:pt modelId="{C7A4DC34-D79A-4B44-9A26-19CF8B652844}" type="pres">
      <dgm:prSet presAssocID="{39C9B056-B0FD-4F35-ADDD-9DE76567EEFD}" presName="Name21" presStyleCnt="0"/>
      <dgm:spPr/>
      <dgm:t>
        <a:bodyPr/>
        <a:lstStyle/>
        <a:p>
          <a:endParaRPr lang="en-US"/>
        </a:p>
      </dgm:t>
    </dgm:pt>
    <dgm:pt modelId="{6D5B0D4A-EA06-4077-9D5E-9CE91E7D7A4F}" type="pres">
      <dgm:prSet presAssocID="{39C9B056-B0FD-4F35-ADDD-9DE76567EEFD}" presName="level2Shape" presStyleLbl="node3" presStyleIdx="0" presStyleCnt="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7336166-E61E-46F2-A7CE-D956A1F184C6}" type="pres">
      <dgm:prSet presAssocID="{39C9B056-B0FD-4F35-ADDD-9DE76567EEFD}" presName="hierChild3" presStyleCnt="0"/>
      <dgm:spPr/>
      <dgm:t>
        <a:bodyPr/>
        <a:lstStyle/>
        <a:p>
          <a:endParaRPr lang="en-US"/>
        </a:p>
      </dgm:t>
    </dgm:pt>
    <dgm:pt modelId="{1EB837D5-7BE3-4231-92A6-616D7231A1ED}" type="pres">
      <dgm:prSet presAssocID="{ED555D8D-C63A-43F5-B107-39F0FAAE6070}" presName="Name19" presStyleLbl="parChTrans1D3" presStyleIdx="1" presStyleCnt="5"/>
      <dgm:spPr/>
      <dgm:t>
        <a:bodyPr/>
        <a:lstStyle/>
        <a:p>
          <a:endParaRPr lang="en-US"/>
        </a:p>
      </dgm:t>
    </dgm:pt>
    <dgm:pt modelId="{F11329FF-CCAD-40AE-8B9E-466A54BC8530}" type="pres">
      <dgm:prSet presAssocID="{A85A7657-0BA1-41D6-AF23-5FD2B06703CA}" presName="Name21" presStyleCnt="0"/>
      <dgm:spPr/>
      <dgm:t>
        <a:bodyPr/>
        <a:lstStyle/>
        <a:p>
          <a:endParaRPr lang="en-US"/>
        </a:p>
      </dgm:t>
    </dgm:pt>
    <dgm:pt modelId="{0E1C9E3A-5425-400B-8271-373549EC4D40}" type="pres">
      <dgm:prSet presAssocID="{A85A7657-0BA1-41D6-AF23-5FD2B06703CA}" presName="level2Shape" presStyleLbl="node3" presStyleIdx="1" presStyleCnt="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FFA55C1-6433-481A-ABAF-15251A0B4C7D}" type="pres">
      <dgm:prSet presAssocID="{A85A7657-0BA1-41D6-AF23-5FD2B06703CA}" presName="hierChild3" presStyleCnt="0"/>
      <dgm:spPr/>
      <dgm:t>
        <a:bodyPr/>
        <a:lstStyle/>
        <a:p>
          <a:endParaRPr lang="en-US"/>
        </a:p>
      </dgm:t>
    </dgm:pt>
    <dgm:pt modelId="{5EE14B07-93E4-42AC-9179-EA34681037E2}" type="pres">
      <dgm:prSet presAssocID="{3AB1254F-E90D-47A1-8A9F-7D802DA6A8FB}" presName="Name19" presStyleLbl="parChTrans1D3" presStyleIdx="2" presStyleCnt="5"/>
      <dgm:spPr/>
      <dgm:t>
        <a:bodyPr/>
        <a:lstStyle/>
        <a:p>
          <a:endParaRPr lang="en-US"/>
        </a:p>
      </dgm:t>
    </dgm:pt>
    <dgm:pt modelId="{A79E4595-0562-479E-B174-8CE409BAD249}" type="pres">
      <dgm:prSet presAssocID="{0E6C6D75-AD71-48ED-8ED8-B00C311CD642}" presName="Name21" presStyleCnt="0"/>
      <dgm:spPr/>
      <dgm:t>
        <a:bodyPr/>
        <a:lstStyle/>
        <a:p>
          <a:endParaRPr lang="en-US"/>
        </a:p>
      </dgm:t>
    </dgm:pt>
    <dgm:pt modelId="{833640E2-76E5-4E37-95B2-90402CE32FA8}" type="pres">
      <dgm:prSet presAssocID="{0E6C6D75-AD71-48ED-8ED8-B00C311CD642}" presName="level2Shape" presStyleLbl="node3" presStyleIdx="2" presStyleCnt="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0DE6DF3-3622-4F9A-8771-386B91A73CB9}" type="pres">
      <dgm:prSet presAssocID="{0E6C6D75-AD71-48ED-8ED8-B00C311CD642}" presName="hierChild3" presStyleCnt="0"/>
      <dgm:spPr/>
      <dgm:t>
        <a:bodyPr/>
        <a:lstStyle/>
        <a:p>
          <a:endParaRPr lang="en-US"/>
        </a:p>
      </dgm:t>
    </dgm:pt>
    <dgm:pt modelId="{7E8A88DC-DC97-4ED6-9976-9AA47F6FA088}" type="pres">
      <dgm:prSet presAssocID="{51EF47A4-A6C6-4CE2-BC50-E869224F01E6}" presName="Name19" presStyleLbl="parChTrans1D3" presStyleIdx="3" presStyleCnt="5"/>
      <dgm:spPr/>
      <dgm:t>
        <a:bodyPr/>
        <a:lstStyle/>
        <a:p>
          <a:endParaRPr lang="en-US"/>
        </a:p>
      </dgm:t>
    </dgm:pt>
    <dgm:pt modelId="{B211DA9D-07E3-43A8-B828-4E44150C0B33}" type="pres">
      <dgm:prSet presAssocID="{1B9F08D0-DC1F-4C7C-88CA-A5FE42316C6F}" presName="Name21" presStyleCnt="0"/>
      <dgm:spPr/>
      <dgm:t>
        <a:bodyPr/>
        <a:lstStyle/>
        <a:p>
          <a:endParaRPr lang="en-US"/>
        </a:p>
      </dgm:t>
    </dgm:pt>
    <dgm:pt modelId="{2C18F829-4AC9-4E6A-9CEA-6DAEA44B3277}" type="pres">
      <dgm:prSet presAssocID="{1B9F08D0-DC1F-4C7C-88CA-A5FE42316C6F}" presName="level2Shape" presStyleLbl="node3" presStyleIdx="3" presStyleCnt="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38B25AB-DD56-478B-B3CA-9257B02AF5CF}" type="pres">
      <dgm:prSet presAssocID="{1B9F08D0-DC1F-4C7C-88CA-A5FE42316C6F}" presName="hierChild3" presStyleCnt="0"/>
      <dgm:spPr/>
      <dgm:t>
        <a:bodyPr/>
        <a:lstStyle/>
        <a:p>
          <a:endParaRPr lang="en-US"/>
        </a:p>
      </dgm:t>
    </dgm:pt>
    <dgm:pt modelId="{10C08E51-AA5A-4D95-AB9A-B80CF944B35B}" type="pres">
      <dgm:prSet presAssocID="{23D92FDB-E67A-4148-86D1-123CC764CC44}" presName="Name19" presStyleLbl="parChTrans1D3" presStyleIdx="4" presStyleCnt="5"/>
      <dgm:spPr/>
      <dgm:t>
        <a:bodyPr/>
        <a:lstStyle/>
        <a:p>
          <a:endParaRPr lang="en-US"/>
        </a:p>
      </dgm:t>
    </dgm:pt>
    <dgm:pt modelId="{78B56D01-EF9E-453D-8D96-38AC289F3D7D}" type="pres">
      <dgm:prSet presAssocID="{A45E6FC5-3322-4793-BB77-E48F8504A8ED}" presName="Name21" presStyleCnt="0"/>
      <dgm:spPr/>
      <dgm:t>
        <a:bodyPr/>
        <a:lstStyle/>
        <a:p>
          <a:endParaRPr lang="en-US"/>
        </a:p>
      </dgm:t>
    </dgm:pt>
    <dgm:pt modelId="{6E5FC90A-3820-4543-834B-BC1A6DD205DB}" type="pres">
      <dgm:prSet presAssocID="{A45E6FC5-3322-4793-BB77-E48F8504A8ED}" presName="level2Shape" presStyleLbl="node3" presStyleIdx="4" presStyleCnt="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ABF37C0-D827-4598-910B-B5C3487A5B8E}" type="pres">
      <dgm:prSet presAssocID="{A45E6FC5-3322-4793-BB77-E48F8504A8ED}" presName="hierChild3" presStyleCnt="0"/>
      <dgm:spPr/>
      <dgm:t>
        <a:bodyPr/>
        <a:lstStyle/>
        <a:p>
          <a:endParaRPr lang="en-US"/>
        </a:p>
      </dgm:t>
    </dgm:pt>
    <dgm:pt modelId="{EC6E17AC-C267-4E83-A745-2FB5E9CB434B}" type="pres">
      <dgm:prSet presAssocID="{8EBC5005-7AA9-4C82-91C7-DFCFAF4A34A4}" presName="Name19" presStyleLbl="parChTrans1D2" presStyleIdx="3" presStyleCnt="4"/>
      <dgm:spPr/>
      <dgm:t>
        <a:bodyPr/>
        <a:lstStyle/>
        <a:p>
          <a:endParaRPr lang="en-US"/>
        </a:p>
      </dgm:t>
    </dgm:pt>
    <dgm:pt modelId="{1092B9FF-C99D-4F1A-8133-61E24ED57F9F}" type="pres">
      <dgm:prSet presAssocID="{FFCB0CAC-AF5F-44E2-9DBA-BBEAE287EBC8}" presName="Name21" presStyleCnt="0"/>
      <dgm:spPr/>
      <dgm:t>
        <a:bodyPr/>
        <a:lstStyle/>
        <a:p>
          <a:endParaRPr lang="en-US"/>
        </a:p>
      </dgm:t>
    </dgm:pt>
    <dgm:pt modelId="{0501333E-4BAB-4991-9230-D725E567EE6B}" type="pres">
      <dgm:prSet presAssocID="{FFCB0CAC-AF5F-44E2-9DBA-BBEAE287EBC8}" presName="level2Shape" presStyleLbl="node2" presStyleIdx="3" presStyleCnt="4" custScaleX="166923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1B25720-2F49-42D4-ACC1-9AFE7FCAAD21}" type="pres">
      <dgm:prSet presAssocID="{FFCB0CAC-AF5F-44E2-9DBA-BBEAE287EBC8}" presName="hierChild3" presStyleCnt="0"/>
      <dgm:spPr/>
      <dgm:t>
        <a:bodyPr/>
        <a:lstStyle/>
        <a:p>
          <a:endParaRPr lang="en-US"/>
        </a:p>
      </dgm:t>
    </dgm:pt>
    <dgm:pt modelId="{CAF8B3EC-2EA8-4B31-92F2-4326558FFE3D}" type="pres">
      <dgm:prSet presAssocID="{4816BE48-78E8-4640-963E-B320E54519EE}" presName="bgShapesFlow" presStyleCnt="0"/>
      <dgm:spPr/>
      <dgm:t>
        <a:bodyPr/>
        <a:lstStyle/>
        <a:p>
          <a:endParaRPr lang="en-US"/>
        </a:p>
      </dgm:t>
    </dgm:pt>
  </dgm:ptLst>
  <dgm:cxnLst>
    <dgm:cxn modelId="{ABEF9BB8-BA6C-408B-A187-1629D67A455C}" type="presOf" srcId="{73532913-4105-422A-9B0C-DAF2AEA8248D}" destId="{D0C5FBF7-86A8-4BD8-AA8F-73522C7688E7}" srcOrd="0" destOrd="0" presId="urn:microsoft.com/office/officeart/2005/8/layout/hierarchy6"/>
    <dgm:cxn modelId="{EE68FA3F-A9B6-45BF-9A11-F22F36EF5CC3}" type="presOf" srcId="{514EA3D4-9A92-416F-98C4-2007F35EEA06}" destId="{76317CF4-4CB3-4221-8994-4695F40FAE05}" srcOrd="0" destOrd="0" presId="urn:microsoft.com/office/officeart/2005/8/layout/hierarchy6"/>
    <dgm:cxn modelId="{97737015-6DED-4825-BD11-9C9F4DC045AE}" type="presOf" srcId="{F90FA660-43CA-4036-AA8E-C5BBA0000608}" destId="{522A22DB-BF77-4FD2-AE2A-2D616663C912}" srcOrd="0" destOrd="0" presId="urn:microsoft.com/office/officeart/2005/8/layout/hierarchy6"/>
    <dgm:cxn modelId="{E005ABA6-2A8A-4879-B26E-D1B41F426A80}" type="presOf" srcId="{3487C5D8-3DAC-4A7D-BD86-652812E4E3B0}" destId="{C9C5234A-1B04-4CB2-A79D-BEC64D561459}" srcOrd="0" destOrd="0" presId="urn:microsoft.com/office/officeart/2005/8/layout/hierarchy6"/>
    <dgm:cxn modelId="{55C31234-53C4-4C72-B4BA-55D876DA9307}" srcId="{B7990800-D62B-4DF1-9AB2-AED47A3720E6}" destId="{39C9B056-B0FD-4F35-ADDD-9DE76567EEFD}" srcOrd="0" destOrd="0" parTransId="{3487C5D8-3DAC-4A7D-BD86-652812E4E3B0}" sibTransId="{346FCA84-A14C-443F-B5F2-9E45C725AF82}"/>
    <dgm:cxn modelId="{BF431D56-9E21-4387-8065-E8D01F46591F}" type="presOf" srcId="{A45E6FC5-3322-4793-BB77-E48F8504A8ED}" destId="{6E5FC90A-3820-4543-834B-BC1A6DD205DB}" srcOrd="0" destOrd="0" presId="urn:microsoft.com/office/officeart/2005/8/layout/hierarchy6"/>
    <dgm:cxn modelId="{AE1DA923-641E-481F-8109-D6C88900EBE0}" srcId="{B7990800-D62B-4DF1-9AB2-AED47A3720E6}" destId="{A85A7657-0BA1-41D6-AF23-5FD2B06703CA}" srcOrd="1" destOrd="0" parTransId="{ED555D8D-C63A-43F5-B107-39F0FAAE6070}" sibTransId="{58EA27EC-B1E3-4E20-B7CA-4BB0C8CF78A8}"/>
    <dgm:cxn modelId="{C670AE7E-6886-49E3-AE8C-323D72CD7239}" type="presOf" srcId="{1B9F08D0-DC1F-4C7C-88CA-A5FE42316C6F}" destId="{2C18F829-4AC9-4E6A-9CEA-6DAEA44B3277}" srcOrd="0" destOrd="0" presId="urn:microsoft.com/office/officeart/2005/8/layout/hierarchy6"/>
    <dgm:cxn modelId="{CA294372-890A-4ECA-9FB1-651F8711B130}" srcId="{73532913-4105-422A-9B0C-DAF2AEA8248D}" destId="{C6203AED-ACFD-4CFC-87A3-4F59F2A7DDF9}" srcOrd="1" destOrd="0" parTransId="{F90FA660-43CA-4036-AA8E-C5BBA0000608}" sibTransId="{BA7A0690-54F6-4C19-96B5-F2B9B9F7D225}"/>
    <dgm:cxn modelId="{F86DAE7B-404E-4DC1-8C74-CF57CB1D008D}" type="presOf" srcId="{B7990800-D62B-4DF1-9AB2-AED47A3720E6}" destId="{6E45B3CF-57AC-48E4-A675-4D2688CD12DE}" srcOrd="0" destOrd="0" presId="urn:microsoft.com/office/officeart/2005/8/layout/hierarchy6"/>
    <dgm:cxn modelId="{8E91F7AC-BFE4-4CA6-AEEB-78527420C11F}" type="presOf" srcId="{30A8BF74-898E-48EB-8BBF-4B1A3B37E729}" destId="{E18E389F-7C46-4660-AF2D-8A9187F03961}" srcOrd="0" destOrd="0" presId="urn:microsoft.com/office/officeart/2005/8/layout/hierarchy6"/>
    <dgm:cxn modelId="{80F96AE9-DE1E-49F4-B601-7A56446F73F9}" srcId="{73532913-4105-422A-9B0C-DAF2AEA8248D}" destId="{514EA3D4-9A92-416F-98C4-2007F35EEA06}" srcOrd="0" destOrd="0" parTransId="{7A08F0C8-69D3-4B87-A385-A25607F67526}" sibTransId="{ABEB72E3-6D0B-4DB7-9A4A-9DD8C4CFE8AB}"/>
    <dgm:cxn modelId="{98FF3D72-0524-4804-9B38-C992FE6BFF63}" type="presOf" srcId="{39C9B056-B0FD-4F35-ADDD-9DE76567EEFD}" destId="{6D5B0D4A-EA06-4077-9D5E-9CE91E7D7A4F}" srcOrd="0" destOrd="0" presId="urn:microsoft.com/office/officeart/2005/8/layout/hierarchy6"/>
    <dgm:cxn modelId="{35719305-E383-4150-86D7-BF78EA4207A0}" type="presOf" srcId="{8EBC5005-7AA9-4C82-91C7-DFCFAF4A34A4}" destId="{EC6E17AC-C267-4E83-A745-2FB5E9CB434B}" srcOrd="0" destOrd="0" presId="urn:microsoft.com/office/officeart/2005/8/layout/hierarchy6"/>
    <dgm:cxn modelId="{B87734A9-6E47-41A9-92E0-5137DA588FE3}" type="presOf" srcId="{ED555D8D-C63A-43F5-B107-39F0FAAE6070}" destId="{1EB837D5-7BE3-4231-92A6-616D7231A1ED}" srcOrd="0" destOrd="0" presId="urn:microsoft.com/office/officeart/2005/8/layout/hierarchy6"/>
    <dgm:cxn modelId="{24FAE01F-CFE3-44A9-8652-72E2C48B68BA}" type="presOf" srcId="{A85A7657-0BA1-41D6-AF23-5FD2B06703CA}" destId="{0E1C9E3A-5425-400B-8271-373549EC4D40}" srcOrd="0" destOrd="0" presId="urn:microsoft.com/office/officeart/2005/8/layout/hierarchy6"/>
    <dgm:cxn modelId="{DCD6EF1E-CCA2-405F-952D-F05087C46CDA}" type="presOf" srcId="{FFCB0CAC-AF5F-44E2-9DBA-BBEAE287EBC8}" destId="{0501333E-4BAB-4991-9230-D725E567EE6B}" srcOrd="0" destOrd="0" presId="urn:microsoft.com/office/officeart/2005/8/layout/hierarchy6"/>
    <dgm:cxn modelId="{CC385EB1-43CE-4460-8AF4-142C98A62354}" type="presOf" srcId="{51EF47A4-A6C6-4CE2-BC50-E869224F01E6}" destId="{7E8A88DC-DC97-4ED6-9976-9AA47F6FA088}" srcOrd="0" destOrd="0" presId="urn:microsoft.com/office/officeart/2005/8/layout/hierarchy6"/>
    <dgm:cxn modelId="{8992480C-BC86-414A-8B44-6EF446E94597}" type="presOf" srcId="{C6203AED-ACFD-4CFC-87A3-4F59F2A7DDF9}" destId="{FA62B0F9-CC8C-453D-B781-51E5DFFD7F66}" srcOrd="0" destOrd="0" presId="urn:microsoft.com/office/officeart/2005/8/layout/hierarchy6"/>
    <dgm:cxn modelId="{64F9194F-FA2C-4377-A10B-F82BC1CCE87A}" srcId="{B7990800-D62B-4DF1-9AB2-AED47A3720E6}" destId="{0E6C6D75-AD71-48ED-8ED8-B00C311CD642}" srcOrd="2" destOrd="0" parTransId="{3AB1254F-E90D-47A1-8A9F-7D802DA6A8FB}" sibTransId="{29F4005B-E66E-40B8-92DE-A33C51708AAB}"/>
    <dgm:cxn modelId="{F4B94881-07F7-4333-9230-E4D38F1C8C6B}" srcId="{4816BE48-78E8-4640-963E-B320E54519EE}" destId="{73532913-4105-422A-9B0C-DAF2AEA8248D}" srcOrd="0" destOrd="0" parTransId="{04348EA5-DCBC-4FCE-A007-511790AD08B3}" sibTransId="{4DF92EE4-92F5-47F9-B7BB-1DE16846387F}"/>
    <dgm:cxn modelId="{768EB00E-F48B-4D5A-8B4A-EEA3C342B7BC}" type="presOf" srcId="{7A08F0C8-69D3-4B87-A385-A25607F67526}" destId="{DBCEDA3F-F3E9-4910-BE95-E5985143A766}" srcOrd="0" destOrd="0" presId="urn:microsoft.com/office/officeart/2005/8/layout/hierarchy6"/>
    <dgm:cxn modelId="{A0D54A2E-FBE8-460F-A574-8C393BDC63BF}" srcId="{B7990800-D62B-4DF1-9AB2-AED47A3720E6}" destId="{A45E6FC5-3322-4793-BB77-E48F8504A8ED}" srcOrd="4" destOrd="0" parTransId="{23D92FDB-E67A-4148-86D1-123CC764CC44}" sibTransId="{DB80549B-0677-41DB-8E2D-4F861320BFC9}"/>
    <dgm:cxn modelId="{9DB993AF-AE3B-4D73-8391-514F5791EC5C}" type="presOf" srcId="{4816BE48-78E8-4640-963E-B320E54519EE}" destId="{179F8BFF-F59D-412F-9690-26BE59F94570}" srcOrd="0" destOrd="0" presId="urn:microsoft.com/office/officeart/2005/8/layout/hierarchy6"/>
    <dgm:cxn modelId="{ED187CD8-68C6-496C-96C1-A0D0A4E76B78}" srcId="{B7990800-D62B-4DF1-9AB2-AED47A3720E6}" destId="{1B9F08D0-DC1F-4C7C-88CA-A5FE42316C6F}" srcOrd="3" destOrd="0" parTransId="{51EF47A4-A6C6-4CE2-BC50-E869224F01E6}" sibTransId="{5585586C-6BFC-42C3-A0A1-A42CBAF112C9}"/>
    <dgm:cxn modelId="{9CDD7EC2-6BDB-4763-8717-1D72EFCA830A}" type="presOf" srcId="{0E6C6D75-AD71-48ED-8ED8-B00C311CD642}" destId="{833640E2-76E5-4E37-95B2-90402CE32FA8}" srcOrd="0" destOrd="0" presId="urn:microsoft.com/office/officeart/2005/8/layout/hierarchy6"/>
    <dgm:cxn modelId="{52DF9F8F-29DE-4339-9997-A674152D0EE4}" srcId="{73532913-4105-422A-9B0C-DAF2AEA8248D}" destId="{FFCB0CAC-AF5F-44E2-9DBA-BBEAE287EBC8}" srcOrd="3" destOrd="0" parTransId="{8EBC5005-7AA9-4C82-91C7-DFCFAF4A34A4}" sibTransId="{CF3C34A8-0A29-46ED-95B5-B8C2363ABA26}"/>
    <dgm:cxn modelId="{2B3E77FE-12E2-43E7-BA04-58A628B7BD47}" srcId="{73532913-4105-422A-9B0C-DAF2AEA8248D}" destId="{B7990800-D62B-4DF1-9AB2-AED47A3720E6}" srcOrd="2" destOrd="0" parTransId="{30A8BF74-898E-48EB-8BBF-4B1A3B37E729}" sibTransId="{C4EB44D4-B460-4BC8-AA37-E583990786F0}"/>
    <dgm:cxn modelId="{EB131E8B-0BE6-4ECB-A71C-F6F62C1E6697}" type="presOf" srcId="{23D92FDB-E67A-4148-86D1-123CC764CC44}" destId="{10C08E51-AA5A-4D95-AB9A-B80CF944B35B}" srcOrd="0" destOrd="0" presId="urn:microsoft.com/office/officeart/2005/8/layout/hierarchy6"/>
    <dgm:cxn modelId="{CE6C9DE7-351A-4FFC-86CE-A93EE2373988}" type="presOf" srcId="{3AB1254F-E90D-47A1-8A9F-7D802DA6A8FB}" destId="{5EE14B07-93E4-42AC-9179-EA34681037E2}" srcOrd="0" destOrd="0" presId="urn:microsoft.com/office/officeart/2005/8/layout/hierarchy6"/>
    <dgm:cxn modelId="{97A772F1-3347-4519-A5A2-3107B1E1EAA4}" type="presParOf" srcId="{179F8BFF-F59D-412F-9690-26BE59F94570}" destId="{1701C5C4-EB87-4D43-A51C-D86B8926D055}" srcOrd="0" destOrd="0" presId="urn:microsoft.com/office/officeart/2005/8/layout/hierarchy6"/>
    <dgm:cxn modelId="{90727E04-6E62-4152-BDC1-4F24EBCAAD50}" type="presParOf" srcId="{1701C5C4-EB87-4D43-A51C-D86B8926D055}" destId="{F256CB08-459A-4B42-BABE-5B4A4153FB6D}" srcOrd="0" destOrd="0" presId="urn:microsoft.com/office/officeart/2005/8/layout/hierarchy6"/>
    <dgm:cxn modelId="{C29FE4B0-B56D-417E-A79D-D0A68912AFF3}" type="presParOf" srcId="{F256CB08-459A-4B42-BABE-5B4A4153FB6D}" destId="{97F9EE63-5592-4024-8936-3755D37BA51B}" srcOrd="0" destOrd="0" presId="urn:microsoft.com/office/officeart/2005/8/layout/hierarchy6"/>
    <dgm:cxn modelId="{5219BF13-C038-4DF0-9910-CC617697E113}" type="presParOf" srcId="{97F9EE63-5592-4024-8936-3755D37BA51B}" destId="{D0C5FBF7-86A8-4BD8-AA8F-73522C7688E7}" srcOrd="0" destOrd="0" presId="urn:microsoft.com/office/officeart/2005/8/layout/hierarchy6"/>
    <dgm:cxn modelId="{4F2D6DB8-8749-429B-861E-B7DA31239ADA}" type="presParOf" srcId="{97F9EE63-5592-4024-8936-3755D37BA51B}" destId="{C98D8C83-A53F-40D4-9E87-C31830C910F0}" srcOrd="1" destOrd="0" presId="urn:microsoft.com/office/officeart/2005/8/layout/hierarchy6"/>
    <dgm:cxn modelId="{C50883B0-E313-4EC3-AC8B-15807CA39B46}" type="presParOf" srcId="{C98D8C83-A53F-40D4-9E87-C31830C910F0}" destId="{DBCEDA3F-F3E9-4910-BE95-E5985143A766}" srcOrd="0" destOrd="0" presId="urn:microsoft.com/office/officeart/2005/8/layout/hierarchy6"/>
    <dgm:cxn modelId="{7A5470A6-6A51-424E-B9FF-B9DC5C3410C7}" type="presParOf" srcId="{C98D8C83-A53F-40D4-9E87-C31830C910F0}" destId="{009A5880-ECD0-4A2C-AC28-6926B3E3BF2A}" srcOrd="1" destOrd="0" presId="urn:microsoft.com/office/officeart/2005/8/layout/hierarchy6"/>
    <dgm:cxn modelId="{93C9177E-68E3-4C31-B65B-27EE293A93DE}" type="presParOf" srcId="{009A5880-ECD0-4A2C-AC28-6926B3E3BF2A}" destId="{76317CF4-4CB3-4221-8994-4695F40FAE05}" srcOrd="0" destOrd="0" presId="urn:microsoft.com/office/officeart/2005/8/layout/hierarchy6"/>
    <dgm:cxn modelId="{A3C5428E-6A49-42F3-9165-997FEA3BAC9E}" type="presParOf" srcId="{009A5880-ECD0-4A2C-AC28-6926B3E3BF2A}" destId="{A3389074-E99E-46AC-8EB9-05C254379780}" srcOrd="1" destOrd="0" presId="urn:microsoft.com/office/officeart/2005/8/layout/hierarchy6"/>
    <dgm:cxn modelId="{65C83EF2-03FA-4A6A-B70D-4C50A50E0386}" type="presParOf" srcId="{C98D8C83-A53F-40D4-9E87-C31830C910F0}" destId="{522A22DB-BF77-4FD2-AE2A-2D616663C912}" srcOrd="2" destOrd="0" presId="urn:microsoft.com/office/officeart/2005/8/layout/hierarchy6"/>
    <dgm:cxn modelId="{A39B659F-4334-4C07-987D-A31D6874D5A2}" type="presParOf" srcId="{C98D8C83-A53F-40D4-9E87-C31830C910F0}" destId="{A7EE3D18-75DE-4ED8-9A93-2DAA253B2879}" srcOrd="3" destOrd="0" presId="urn:microsoft.com/office/officeart/2005/8/layout/hierarchy6"/>
    <dgm:cxn modelId="{4A38F2FF-30EA-44B6-B045-A0D682ECCEA7}" type="presParOf" srcId="{A7EE3D18-75DE-4ED8-9A93-2DAA253B2879}" destId="{FA62B0F9-CC8C-453D-B781-51E5DFFD7F66}" srcOrd="0" destOrd="0" presId="urn:microsoft.com/office/officeart/2005/8/layout/hierarchy6"/>
    <dgm:cxn modelId="{303178FD-F6F9-476B-B709-EB891EB65860}" type="presParOf" srcId="{A7EE3D18-75DE-4ED8-9A93-2DAA253B2879}" destId="{6D7A9D08-555E-48B3-A546-B70A553E3012}" srcOrd="1" destOrd="0" presId="urn:microsoft.com/office/officeart/2005/8/layout/hierarchy6"/>
    <dgm:cxn modelId="{EE45DA16-DF0B-46CA-A6F3-D692B2DCD673}" type="presParOf" srcId="{C98D8C83-A53F-40D4-9E87-C31830C910F0}" destId="{E18E389F-7C46-4660-AF2D-8A9187F03961}" srcOrd="4" destOrd="0" presId="urn:microsoft.com/office/officeart/2005/8/layout/hierarchy6"/>
    <dgm:cxn modelId="{C9D9A7B8-DA4C-43F0-AC90-EF0C58F33218}" type="presParOf" srcId="{C98D8C83-A53F-40D4-9E87-C31830C910F0}" destId="{59228057-7F70-4A39-A254-32B1923133CD}" srcOrd="5" destOrd="0" presId="urn:microsoft.com/office/officeart/2005/8/layout/hierarchy6"/>
    <dgm:cxn modelId="{76A06E93-9E9E-462A-AF50-5DE08E49A605}" type="presParOf" srcId="{59228057-7F70-4A39-A254-32B1923133CD}" destId="{6E45B3CF-57AC-48E4-A675-4D2688CD12DE}" srcOrd="0" destOrd="0" presId="urn:microsoft.com/office/officeart/2005/8/layout/hierarchy6"/>
    <dgm:cxn modelId="{1FDD8787-11E6-48AE-BB7C-5482CF04B2BA}" type="presParOf" srcId="{59228057-7F70-4A39-A254-32B1923133CD}" destId="{C57D1111-E8A8-46B6-966C-E8CCF36B2312}" srcOrd="1" destOrd="0" presId="urn:microsoft.com/office/officeart/2005/8/layout/hierarchy6"/>
    <dgm:cxn modelId="{658C3424-7493-46C5-B36F-684A7629633C}" type="presParOf" srcId="{C57D1111-E8A8-46B6-966C-E8CCF36B2312}" destId="{C9C5234A-1B04-4CB2-A79D-BEC64D561459}" srcOrd="0" destOrd="0" presId="urn:microsoft.com/office/officeart/2005/8/layout/hierarchy6"/>
    <dgm:cxn modelId="{D4A85662-A9C8-454D-BC33-5758EF659442}" type="presParOf" srcId="{C57D1111-E8A8-46B6-966C-E8CCF36B2312}" destId="{C7A4DC34-D79A-4B44-9A26-19CF8B652844}" srcOrd="1" destOrd="0" presId="urn:microsoft.com/office/officeart/2005/8/layout/hierarchy6"/>
    <dgm:cxn modelId="{7FA5B6F1-CBC1-41A3-841A-CAD66383ABBC}" type="presParOf" srcId="{C7A4DC34-D79A-4B44-9A26-19CF8B652844}" destId="{6D5B0D4A-EA06-4077-9D5E-9CE91E7D7A4F}" srcOrd="0" destOrd="0" presId="urn:microsoft.com/office/officeart/2005/8/layout/hierarchy6"/>
    <dgm:cxn modelId="{7E161D3D-34FD-47A5-BF40-C687C897359C}" type="presParOf" srcId="{C7A4DC34-D79A-4B44-9A26-19CF8B652844}" destId="{87336166-E61E-46F2-A7CE-D956A1F184C6}" srcOrd="1" destOrd="0" presId="urn:microsoft.com/office/officeart/2005/8/layout/hierarchy6"/>
    <dgm:cxn modelId="{8917F2AF-5F84-4D80-AFE2-BFA0640DF82B}" type="presParOf" srcId="{C57D1111-E8A8-46B6-966C-E8CCF36B2312}" destId="{1EB837D5-7BE3-4231-92A6-616D7231A1ED}" srcOrd="2" destOrd="0" presId="urn:microsoft.com/office/officeart/2005/8/layout/hierarchy6"/>
    <dgm:cxn modelId="{E479E380-3439-4D00-A6D2-AF64B87888BE}" type="presParOf" srcId="{C57D1111-E8A8-46B6-966C-E8CCF36B2312}" destId="{F11329FF-CCAD-40AE-8B9E-466A54BC8530}" srcOrd="3" destOrd="0" presId="urn:microsoft.com/office/officeart/2005/8/layout/hierarchy6"/>
    <dgm:cxn modelId="{A0DADA91-60A8-4235-934E-E43111E00FFB}" type="presParOf" srcId="{F11329FF-CCAD-40AE-8B9E-466A54BC8530}" destId="{0E1C9E3A-5425-400B-8271-373549EC4D40}" srcOrd="0" destOrd="0" presId="urn:microsoft.com/office/officeart/2005/8/layout/hierarchy6"/>
    <dgm:cxn modelId="{1E9A7836-AAE7-4D15-8DD2-733938685D70}" type="presParOf" srcId="{F11329FF-CCAD-40AE-8B9E-466A54BC8530}" destId="{6FFA55C1-6433-481A-ABAF-15251A0B4C7D}" srcOrd="1" destOrd="0" presId="urn:microsoft.com/office/officeart/2005/8/layout/hierarchy6"/>
    <dgm:cxn modelId="{9411E086-E3C8-4F48-85EE-AA2EAE5733C4}" type="presParOf" srcId="{C57D1111-E8A8-46B6-966C-E8CCF36B2312}" destId="{5EE14B07-93E4-42AC-9179-EA34681037E2}" srcOrd="4" destOrd="0" presId="urn:microsoft.com/office/officeart/2005/8/layout/hierarchy6"/>
    <dgm:cxn modelId="{17043DC5-3B8F-4558-A3D8-E95C9B83B77C}" type="presParOf" srcId="{C57D1111-E8A8-46B6-966C-E8CCF36B2312}" destId="{A79E4595-0562-479E-B174-8CE409BAD249}" srcOrd="5" destOrd="0" presId="urn:microsoft.com/office/officeart/2005/8/layout/hierarchy6"/>
    <dgm:cxn modelId="{B9865D8F-09C0-4ACB-A49C-5FF50CE99E29}" type="presParOf" srcId="{A79E4595-0562-479E-B174-8CE409BAD249}" destId="{833640E2-76E5-4E37-95B2-90402CE32FA8}" srcOrd="0" destOrd="0" presId="urn:microsoft.com/office/officeart/2005/8/layout/hierarchy6"/>
    <dgm:cxn modelId="{D7753D14-FA77-42C6-966B-DCBA0C0D1423}" type="presParOf" srcId="{A79E4595-0562-479E-B174-8CE409BAD249}" destId="{A0DE6DF3-3622-4F9A-8771-386B91A73CB9}" srcOrd="1" destOrd="0" presId="urn:microsoft.com/office/officeart/2005/8/layout/hierarchy6"/>
    <dgm:cxn modelId="{9F48BAA9-7EDF-4CD1-874C-DC448B1308D4}" type="presParOf" srcId="{C57D1111-E8A8-46B6-966C-E8CCF36B2312}" destId="{7E8A88DC-DC97-4ED6-9976-9AA47F6FA088}" srcOrd="6" destOrd="0" presId="urn:microsoft.com/office/officeart/2005/8/layout/hierarchy6"/>
    <dgm:cxn modelId="{F39BD423-468A-4441-8D7C-5A4243F50660}" type="presParOf" srcId="{C57D1111-E8A8-46B6-966C-E8CCF36B2312}" destId="{B211DA9D-07E3-43A8-B828-4E44150C0B33}" srcOrd="7" destOrd="0" presId="urn:microsoft.com/office/officeart/2005/8/layout/hierarchy6"/>
    <dgm:cxn modelId="{08B7131E-D753-42B6-B180-39E0532F19CD}" type="presParOf" srcId="{B211DA9D-07E3-43A8-B828-4E44150C0B33}" destId="{2C18F829-4AC9-4E6A-9CEA-6DAEA44B3277}" srcOrd="0" destOrd="0" presId="urn:microsoft.com/office/officeart/2005/8/layout/hierarchy6"/>
    <dgm:cxn modelId="{72E33026-3FF2-45C3-92B2-6647A7774A26}" type="presParOf" srcId="{B211DA9D-07E3-43A8-B828-4E44150C0B33}" destId="{A38B25AB-DD56-478B-B3CA-9257B02AF5CF}" srcOrd="1" destOrd="0" presId="urn:microsoft.com/office/officeart/2005/8/layout/hierarchy6"/>
    <dgm:cxn modelId="{5600B699-A7E8-410D-8045-7B4F921D9515}" type="presParOf" srcId="{C57D1111-E8A8-46B6-966C-E8CCF36B2312}" destId="{10C08E51-AA5A-4D95-AB9A-B80CF944B35B}" srcOrd="8" destOrd="0" presId="urn:microsoft.com/office/officeart/2005/8/layout/hierarchy6"/>
    <dgm:cxn modelId="{BCD87210-464B-4183-9811-669D280B9C79}" type="presParOf" srcId="{C57D1111-E8A8-46B6-966C-E8CCF36B2312}" destId="{78B56D01-EF9E-453D-8D96-38AC289F3D7D}" srcOrd="9" destOrd="0" presId="urn:microsoft.com/office/officeart/2005/8/layout/hierarchy6"/>
    <dgm:cxn modelId="{C966532D-5C33-45BE-A6CC-E1C2E2B20756}" type="presParOf" srcId="{78B56D01-EF9E-453D-8D96-38AC289F3D7D}" destId="{6E5FC90A-3820-4543-834B-BC1A6DD205DB}" srcOrd="0" destOrd="0" presId="urn:microsoft.com/office/officeart/2005/8/layout/hierarchy6"/>
    <dgm:cxn modelId="{909220E8-FE8C-4FFF-95BE-563086103662}" type="presParOf" srcId="{78B56D01-EF9E-453D-8D96-38AC289F3D7D}" destId="{6ABF37C0-D827-4598-910B-B5C3487A5B8E}" srcOrd="1" destOrd="0" presId="urn:microsoft.com/office/officeart/2005/8/layout/hierarchy6"/>
    <dgm:cxn modelId="{1281CD73-B520-465A-9894-AC780F6B2C17}" type="presParOf" srcId="{C98D8C83-A53F-40D4-9E87-C31830C910F0}" destId="{EC6E17AC-C267-4E83-A745-2FB5E9CB434B}" srcOrd="6" destOrd="0" presId="urn:microsoft.com/office/officeart/2005/8/layout/hierarchy6"/>
    <dgm:cxn modelId="{C04D6D39-739E-4D69-8BE2-25EADA2E22D6}" type="presParOf" srcId="{C98D8C83-A53F-40D4-9E87-C31830C910F0}" destId="{1092B9FF-C99D-4F1A-8133-61E24ED57F9F}" srcOrd="7" destOrd="0" presId="urn:microsoft.com/office/officeart/2005/8/layout/hierarchy6"/>
    <dgm:cxn modelId="{D499CB0E-E723-4363-A064-371C0D0669A6}" type="presParOf" srcId="{1092B9FF-C99D-4F1A-8133-61E24ED57F9F}" destId="{0501333E-4BAB-4991-9230-D725E567EE6B}" srcOrd="0" destOrd="0" presId="urn:microsoft.com/office/officeart/2005/8/layout/hierarchy6"/>
    <dgm:cxn modelId="{E51653C3-0CA2-4702-A299-551313D23D15}" type="presParOf" srcId="{1092B9FF-C99D-4F1A-8133-61E24ED57F9F}" destId="{F1B25720-2F49-42D4-ACC1-9AFE7FCAAD21}" srcOrd="1" destOrd="0" presId="urn:microsoft.com/office/officeart/2005/8/layout/hierarchy6"/>
    <dgm:cxn modelId="{0304C89F-A88A-4006-879A-7CE7C10B52B0}" type="presParOf" srcId="{179F8BFF-F59D-412F-9690-26BE59F94570}" destId="{CAF8B3EC-2EA8-4B31-92F2-4326558FFE3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104585" cy="5867554"/>
        <a:chOff x="0" y="0"/>
        <a:chExt cx="11104585" cy="5867554"/>
      </a:xfrm>
    </dsp:grpSpPr>
    <dsp:sp modelId="{D0C5FBF7-86A8-4BD8-AA8F-73522C7688E7}">
      <dsp:nvSpPr>
        <dsp:cNvPr id="3" name="Rounded Rectangle 2"/>
        <dsp:cNvSpPr/>
      </dsp:nvSpPr>
      <dsp:spPr bwMode="white">
        <a:xfrm>
          <a:off x="3300802" y="0"/>
          <a:ext cx="3373233" cy="737253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cap="none" spc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KẾ HOẠCH TRUYỀN THÔNG</a:t>
          </a:r>
          <a:endParaRPr>
            <a:solidFill>
              <a:schemeClr val="dk1"/>
            </a:solidFill>
          </a:endParaRPr>
        </a:p>
      </dsp:txBody>
      <dsp:txXfrm>
        <a:off x="3300802" y="0"/>
        <a:ext cx="3373233" cy="737253"/>
      </dsp:txXfrm>
    </dsp:sp>
    <dsp:sp modelId="{DBCEDA3F-F3E9-4910-BE95-E5985143A766}">
      <dsp:nvSpPr>
        <dsp:cNvPr id="4" name="Freeform 3"/>
        <dsp:cNvSpPr/>
      </dsp:nvSpPr>
      <dsp:spPr bwMode="white">
        <a:xfrm>
          <a:off x="895531" y="737253"/>
          <a:ext cx="4091887" cy="477619"/>
        </a:xfrm>
        <a:custGeom>
          <a:avLst/>
          <a:gdLst/>
          <a:ahLst/>
          <a:cxnLst/>
          <a:pathLst>
            <a:path w="6444" h="752">
              <a:moveTo>
                <a:pt x="6444" y="0"/>
              </a:moveTo>
              <a:lnTo>
                <a:pt x="6444" y="376"/>
              </a:lnTo>
              <a:lnTo>
                <a:pt x="0" y="376"/>
              </a:lnTo>
              <a:lnTo>
                <a:pt x="0" y="75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895531" y="737253"/>
        <a:ext cx="4091887" cy="477619"/>
      </dsp:txXfrm>
    </dsp:sp>
    <dsp:sp modelId="{76317CF4-4CB3-4221-8994-4695F40FAE05}">
      <dsp:nvSpPr>
        <dsp:cNvPr id="5" name="Rounded Rectangle 4"/>
        <dsp:cNvSpPr/>
      </dsp:nvSpPr>
      <dsp:spPr bwMode="white">
        <a:xfrm>
          <a:off x="0" y="1214872"/>
          <a:ext cx="1791062" cy="1194047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cap="none" spc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Ý tưởng chủ đạo </a:t>
          </a:r>
          <a:endParaRPr lang="en-US" sz="1400" b="1" cap="none" spc="0">
            <a:ln w="0"/>
            <a:solidFill>
              <a:schemeClr val="dk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cap="none" spc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Khử khuẩn – Khoảng cách – Khai báo y tế</a:t>
          </a:r>
          <a:endParaRPr>
            <a:solidFill>
              <a:schemeClr val="dk1"/>
            </a:solidFill>
          </a:endParaRPr>
        </a:p>
      </dsp:txBody>
      <dsp:txXfrm>
        <a:off x="0" y="1214872"/>
        <a:ext cx="1791062" cy="1194047"/>
      </dsp:txXfrm>
    </dsp:sp>
    <dsp:sp modelId="{522A22DB-BF77-4FD2-AE2A-2D616663C912}">
      <dsp:nvSpPr>
        <dsp:cNvPr id="6" name="Freeform 5"/>
        <dsp:cNvSpPr/>
      </dsp:nvSpPr>
      <dsp:spPr bwMode="white">
        <a:xfrm>
          <a:off x="3223912" y="737253"/>
          <a:ext cx="1763507" cy="477619"/>
        </a:xfrm>
        <a:custGeom>
          <a:avLst/>
          <a:gdLst/>
          <a:ahLst/>
          <a:cxnLst/>
          <a:pathLst>
            <a:path w="2777" h="752">
              <a:moveTo>
                <a:pt x="2777" y="0"/>
              </a:moveTo>
              <a:lnTo>
                <a:pt x="2777" y="376"/>
              </a:lnTo>
              <a:lnTo>
                <a:pt x="0" y="376"/>
              </a:lnTo>
              <a:lnTo>
                <a:pt x="0" y="75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223912" y="737253"/>
        <a:ext cx="1763507" cy="477619"/>
      </dsp:txXfrm>
    </dsp:sp>
    <dsp:sp modelId="{FA62B0F9-CC8C-453D-B781-51E5DFFD7F66}">
      <dsp:nvSpPr>
        <dsp:cNvPr id="7" name="Rounded Rectangle 6"/>
        <dsp:cNvSpPr/>
      </dsp:nvSpPr>
      <dsp:spPr bwMode="white">
        <a:xfrm>
          <a:off x="2328381" y="1214872"/>
          <a:ext cx="1791062" cy="1194047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cap="none" spc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Khách hàng mục tiêu</a:t>
          </a:r>
          <a:endParaRPr lang="en-US" sz="1400" b="1" cap="none" spc="0">
            <a:ln w="0"/>
            <a:solidFill>
              <a:schemeClr val="dk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cap="none" spc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Cá nhân, tổ chức</a:t>
          </a:r>
          <a:endParaRPr>
            <a:solidFill>
              <a:schemeClr val="dk1"/>
            </a:solidFill>
          </a:endParaRPr>
        </a:p>
      </dsp:txBody>
      <dsp:txXfrm>
        <a:off x="2328381" y="1214872"/>
        <a:ext cx="1791062" cy="1194047"/>
      </dsp:txXfrm>
    </dsp:sp>
    <dsp:sp modelId="{E18E389F-7C46-4660-AF2D-8A9187F03961}">
      <dsp:nvSpPr>
        <dsp:cNvPr id="8" name="Freeform 7"/>
        <dsp:cNvSpPr/>
      </dsp:nvSpPr>
      <dsp:spPr bwMode="white">
        <a:xfrm>
          <a:off x="4987418" y="737253"/>
          <a:ext cx="564874" cy="477619"/>
        </a:xfrm>
        <a:custGeom>
          <a:avLst/>
          <a:gdLst/>
          <a:ahLst/>
          <a:cxnLst/>
          <a:pathLst>
            <a:path w="890" h="752">
              <a:moveTo>
                <a:pt x="0" y="0"/>
              </a:moveTo>
              <a:lnTo>
                <a:pt x="0" y="376"/>
              </a:lnTo>
              <a:lnTo>
                <a:pt x="890" y="376"/>
              </a:lnTo>
              <a:lnTo>
                <a:pt x="890" y="75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987418" y="737253"/>
        <a:ext cx="564874" cy="477619"/>
      </dsp:txXfrm>
    </dsp:sp>
    <dsp:sp modelId="{6E45B3CF-57AC-48E4-A675-4D2688CD12DE}">
      <dsp:nvSpPr>
        <dsp:cNvPr id="9" name="Rounded Rectangle 8"/>
        <dsp:cNvSpPr/>
      </dsp:nvSpPr>
      <dsp:spPr bwMode="white">
        <a:xfrm>
          <a:off x="4656761" y="1214872"/>
          <a:ext cx="1791062" cy="1194047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cap="none" spc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Công cụ truyền thông</a:t>
          </a:r>
          <a:endParaRPr>
            <a:solidFill>
              <a:schemeClr val="dk1"/>
            </a:solidFill>
          </a:endParaRPr>
        </a:p>
      </dsp:txBody>
      <dsp:txXfrm>
        <a:off x="4656761" y="1214872"/>
        <a:ext cx="1791062" cy="1194047"/>
      </dsp:txXfrm>
    </dsp:sp>
    <dsp:sp modelId="{C9C5234A-1B04-4CB2-A79D-BEC64D561459}">
      <dsp:nvSpPr>
        <dsp:cNvPr id="10" name="Freeform 9"/>
        <dsp:cNvSpPr/>
      </dsp:nvSpPr>
      <dsp:spPr bwMode="white">
        <a:xfrm>
          <a:off x="895531" y="2408919"/>
          <a:ext cx="4656761" cy="477619"/>
        </a:xfrm>
        <a:custGeom>
          <a:avLst/>
          <a:gdLst/>
          <a:ahLst/>
          <a:cxnLst/>
          <a:pathLst>
            <a:path w="7333" h="752">
              <a:moveTo>
                <a:pt x="7333" y="0"/>
              </a:moveTo>
              <a:lnTo>
                <a:pt x="7333" y="376"/>
              </a:lnTo>
              <a:lnTo>
                <a:pt x="0" y="376"/>
              </a:lnTo>
              <a:lnTo>
                <a:pt x="0" y="75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895531" y="2408919"/>
        <a:ext cx="4656761" cy="477619"/>
      </dsp:txXfrm>
    </dsp:sp>
    <dsp:sp modelId="{6D5B0D4A-EA06-4077-9D5E-9CE91E7D7A4F}">
      <dsp:nvSpPr>
        <dsp:cNvPr id="11" name="Rounded Rectangle 10"/>
        <dsp:cNvSpPr/>
      </dsp:nvSpPr>
      <dsp:spPr bwMode="white">
        <a:xfrm>
          <a:off x="0" y="2886538"/>
          <a:ext cx="1791062" cy="1194047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cap="none" spc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Website: Trytech.com.vn</a:t>
          </a:r>
          <a:endParaRPr>
            <a:solidFill>
              <a:schemeClr val="dk1"/>
            </a:solidFill>
          </a:endParaRPr>
        </a:p>
      </dsp:txBody>
      <dsp:txXfrm>
        <a:off x="0" y="2886538"/>
        <a:ext cx="1791062" cy="1194047"/>
      </dsp:txXfrm>
    </dsp:sp>
    <dsp:sp modelId="{1EB837D5-7BE3-4231-92A6-616D7231A1ED}">
      <dsp:nvSpPr>
        <dsp:cNvPr id="12" name="Freeform 11"/>
        <dsp:cNvSpPr/>
      </dsp:nvSpPr>
      <dsp:spPr bwMode="white">
        <a:xfrm>
          <a:off x="3223912" y="2408919"/>
          <a:ext cx="2328381" cy="477619"/>
        </a:xfrm>
        <a:custGeom>
          <a:avLst/>
          <a:gdLst/>
          <a:ahLst/>
          <a:cxnLst/>
          <a:pathLst>
            <a:path w="3667" h="752">
              <a:moveTo>
                <a:pt x="3667" y="0"/>
              </a:moveTo>
              <a:lnTo>
                <a:pt x="3667" y="376"/>
              </a:lnTo>
              <a:lnTo>
                <a:pt x="0" y="376"/>
              </a:lnTo>
              <a:lnTo>
                <a:pt x="0" y="75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223912" y="2408919"/>
        <a:ext cx="2328381" cy="477619"/>
      </dsp:txXfrm>
    </dsp:sp>
    <dsp:sp modelId="{0E1C9E3A-5425-400B-8271-373549EC4D40}">
      <dsp:nvSpPr>
        <dsp:cNvPr id="13" name="Rounded Rectangle 12"/>
        <dsp:cNvSpPr/>
      </dsp:nvSpPr>
      <dsp:spPr bwMode="white">
        <a:xfrm>
          <a:off x="2328381" y="2886538"/>
          <a:ext cx="1791062" cy="1194047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cap="none" spc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Mạng xã hội</a:t>
          </a:r>
          <a:endParaRPr lang="en-US" sz="1400" b="1" cap="none" spc="0">
            <a:ln w="0"/>
            <a:solidFill>
              <a:schemeClr val="dk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cap="none" spc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Facebook, Tiktok, Instagram,...</a:t>
          </a:r>
          <a:endParaRPr>
            <a:solidFill>
              <a:schemeClr val="dk1"/>
            </a:solidFill>
          </a:endParaRPr>
        </a:p>
      </dsp:txBody>
      <dsp:txXfrm>
        <a:off x="2328381" y="2886538"/>
        <a:ext cx="1791062" cy="1194047"/>
      </dsp:txXfrm>
    </dsp:sp>
    <dsp:sp modelId="{5EE14B07-93E4-42AC-9179-EA34681037E2}">
      <dsp:nvSpPr>
        <dsp:cNvPr id="14" name="Freeform 13"/>
        <dsp:cNvSpPr/>
      </dsp:nvSpPr>
      <dsp:spPr bwMode="white">
        <a:xfrm>
          <a:off x="5552293" y="2408919"/>
          <a:ext cx="0" cy="477619"/>
        </a:xfrm>
        <a:custGeom>
          <a:avLst/>
          <a:gdLst/>
          <a:ahLst/>
          <a:cxnLst/>
          <a:pathLst>
            <a:path h="752">
              <a:moveTo>
                <a:pt x="0" y="0"/>
              </a:moveTo>
              <a:lnTo>
                <a:pt x="0" y="75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552293" y="2408919"/>
        <a:ext cx="0" cy="477619"/>
      </dsp:txXfrm>
    </dsp:sp>
    <dsp:sp modelId="{833640E2-76E5-4E37-95B2-90402CE32FA8}">
      <dsp:nvSpPr>
        <dsp:cNvPr id="15" name="Rounded Rectangle 14"/>
        <dsp:cNvSpPr/>
      </dsp:nvSpPr>
      <dsp:spPr bwMode="white">
        <a:xfrm>
          <a:off x="4656761" y="2886538"/>
          <a:ext cx="1791062" cy="1194047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cap="none" spc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Sàn thương mại điện tử</a:t>
          </a:r>
          <a:endParaRPr lang="en-US" sz="1400" b="1" cap="none" spc="0">
            <a:ln w="0"/>
            <a:solidFill>
              <a:schemeClr val="dk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cap="none" spc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Shopee, Lazada, Tiki</a:t>
          </a:r>
          <a:endParaRPr>
            <a:solidFill>
              <a:schemeClr val="dk1"/>
            </a:solidFill>
          </a:endParaRPr>
        </a:p>
      </dsp:txBody>
      <dsp:txXfrm>
        <a:off x="4656761" y="2886538"/>
        <a:ext cx="1791062" cy="1194047"/>
      </dsp:txXfrm>
    </dsp:sp>
    <dsp:sp modelId="{7E8A88DC-DC97-4ED6-9976-9AA47F6FA088}">
      <dsp:nvSpPr>
        <dsp:cNvPr id="16" name="Freeform 15"/>
        <dsp:cNvSpPr/>
      </dsp:nvSpPr>
      <dsp:spPr bwMode="white">
        <a:xfrm>
          <a:off x="5552293" y="2408919"/>
          <a:ext cx="2328381" cy="477619"/>
        </a:xfrm>
        <a:custGeom>
          <a:avLst/>
          <a:gdLst/>
          <a:ahLst/>
          <a:cxnLst/>
          <a:pathLst>
            <a:path w="3667" h="752">
              <a:moveTo>
                <a:pt x="0" y="0"/>
              </a:moveTo>
              <a:lnTo>
                <a:pt x="0" y="376"/>
              </a:lnTo>
              <a:lnTo>
                <a:pt x="3667" y="376"/>
              </a:lnTo>
              <a:lnTo>
                <a:pt x="3667" y="75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552293" y="2408919"/>
        <a:ext cx="2328381" cy="477619"/>
      </dsp:txXfrm>
    </dsp:sp>
    <dsp:sp modelId="{2C18F829-4AC9-4E6A-9CEA-6DAEA44B3277}">
      <dsp:nvSpPr>
        <dsp:cNvPr id="17" name="Rounded Rectangle 16"/>
        <dsp:cNvSpPr/>
      </dsp:nvSpPr>
      <dsp:spPr bwMode="white">
        <a:xfrm>
          <a:off x="6985142" y="2886538"/>
          <a:ext cx="1791062" cy="1194047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cap="none" spc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Lắp đặt sản phẩm dùng thử, hàng mẫu</a:t>
          </a:r>
          <a:endParaRPr>
            <a:solidFill>
              <a:schemeClr val="dk1"/>
            </a:solidFill>
          </a:endParaRPr>
        </a:p>
      </dsp:txBody>
      <dsp:txXfrm>
        <a:off x="6985142" y="2886538"/>
        <a:ext cx="1791062" cy="1194047"/>
      </dsp:txXfrm>
    </dsp:sp>
    <dsp:sp modelId="{10C08E51-AA5A-4D95-AB9A-B80CF944B35B}">
      <dsp:nvSpPr>
        <dsp:cNvPr id="18" name="Freeform 17"/>
        <dsp:cNvSpPr/>
      </dsp:nvSpPr>
      <dsp:spPr bwMode="white">
        <a:xfrm>
          <a:off x="5552293" y="2408919"/>
          <a:ext cx="4656761" cy="477619"/>
        </a:xfrm>
        <a:custGeom>
          <a:avLst/>
          <a:gdLst/>
          <a:ahLst/>
          <a:cxnLst/>
          <a:pathLst>
            <a:path w="7333" h="752">
              <a:moveTo>
                <a:pt x="0" y="0"/>
              </a:moveTo>
              <a:lnTo>
                <a:pt x="0" y="376"/>
              </a:lnTo>
              <a:lnTo>
                <a:pt x="7333" y="376"/>
              </a:lnTo>
              <a:lnTo>
                <a:pt x="7333" y="75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552293" y="2408919"/>
        <a:ext cx="4656761" cy="477619"/>
      </dsp:txXfrm>
    </dsp:sp>
    <dsp:sp modelId="{6E5FC90A-3820-4543-834B-BC1A6DD205DB}">
      <dsp:nvSpPr>
        <dsp:cNvPr id="19" name="Rounded Rectangle 18"/>
        <dsp:cNvSpPr/>
      </dsp:nvSpPr>
      <dsp:spPr bwMode="white">
        <a:xfrm>
          <a:off x="9313523" y="2886538"/>
          <a:ext cx="1791062" cy="1194047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cap="none" spc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Xúc tiến bán trực tiếp</a:t>
          </a:r>
          <a:endParaRPr lang="en-US" sz="1400" b="1" cap="none" spc="0">
            <a:ln w="0"/>
            <a:solidFill>
              <a:schemeClr val="dk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cap="none" spc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Cửa hàng đồ điện tử, đại lý...</a:t>
          </a:r>
          <a:endParaRPr>
            <a:solidFill>
              <a:schemeClr val="dk1"/>
            </a:solidFill>
          </a:endParaRPr>
        </a:p>
      </dsp:txBody>
      <dsp:txXfrm>
        <a:off x="9313523" y="2886538"/>
        <a:ext cx="1791062" cy="1194047"/>
      </dsp:txXfrm>
    </dsp:sp>
    <dsp:sp modelId="{EC6E17AC-C267-4E83-A745-2FB5E9CB434B}">
      <dsp:nvSpPr>
        <dsp:cNvPr id="20" name="Freeform 19"/>
        <dsp:cNvSpPr/>
      </dsp:nvSpPr>
      <dsp:spPr bwMode="white">
        <a:xfrm>
          <a:off x="4987418" y="737253"/>
          <a:ext cx="3492571" cy="477619"/>
        </a:xfrm>
        <a:custGeom>
          <a:avLst/>
          <a:gdLst/>
          <a:ahLst/>
          <a:cxnLst/>
          <a:pathLst>
            <a:path w="5500" h="752">
              <a:moveTo>
                <a:pt x="0" y="0"/>
              </a:moveTo>
              <a:lnTo>
                <a:pt x="0" y="376"/>
              </a:lnTo>
              <a:lnTo>
                <a:pt x="5500" y="376"/>
              </a:lnTo>
              <a:lnTo>
                <a:pt x="5500" y="75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987418" y="737253"/>
        <a:ext cx="3492571" cy="477619"/>
      </dsp:txXfrm>
    </dsp:sp>
    <dsp:sp modelId="{0501333E-4BAB-4991-9230-D725E567EE6B}">
      <dsp:nvSpPr>
        <dsp:cNvPr id="21" name="Rounded Rectangle 20"/>
        <dsp:cNvSpPr/>
      </dsp:nvSpPr>
      <dsp:spPr bwMode="white">
        <a:xfrm>
          <a:off x="6985142" y="1214872"/>
          <a:ext cx="2989695" cy="1194047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cap="none" spc="0" smtClean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Mục tiêu truyền thông</a:t>
          </a:r>
          <a:endParaRPr lang="en-US" sz="1400" b="1" cap="none" spc="0" smtClean="0">
            <a:ln w="0"/>
            <a:solidFill>
              <a:schemeClr val="dk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Tăng mức độ nhận biết</a:t>
          </a:r>
          <a:br>
            <a:rPr lang="en-US" sz="140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Kích thích việc mua hàng</a:t>
          </a:r>
          <a:endParaRPr lang="en-US" sz="1400" b="1" cap="none" spc="0">
            <a:ln w="0"/>
            <a:solidFill>
              <a:schemeClr val="dk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85142" y="1214872"/>
        <a:ext cx="2989695" cy="1194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9887F4-B472-4146-943E-7EBCFCB1D70A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FE3CFA-BA55-4466-84CB-630C50AB21A7}" type="slidenum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67D255-9B2D-4338-B95D-DF9D2B0357F6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774B6C-C140-4651-91CE-A81A70516C6E}" type="slidenum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en-US"/>
              <a:t>Start-up TLU 2021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6866" name="Google Shape;638;g7f8bac9508_0_17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96000" y="0"/>
              </a:cxn>
              <a:cxn ang="0">
                <a:pos x="6096000" y="3429000"/>
              </a:cxn>
              <a:cxn ang="0">
                <a:pos x="0" y="3429000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0000">
                <a:alpha val="100000"/>
              </a:srgbClr>
            </a:solidFill>
          </a:ln>
        </p:spPr>
      </p:sp>
      <p:sp>
        <p:nvSpPr>
          <p:cNvPr id="36867" name="Google Shape;639;g7f8bac9508_0_170:note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en-US" altLang="en-US" dirty="0"/>
              <a:t>BTH technology cũng đã dự tính doanh thu và chi phí</a:t>
            </a:r>
            <a:endParaRPr lang="en-US" altLang="en-US" dirty="0"/>
          </a:p>
          <a:p>
            <a:pPr lvl="0"/>
            <a:r>
              <a:rPr lang="en-US" altLang="en-US" dirty="0"/>
              <a:t>Năm đầu tiên, mục tiêu sẽ bán ra 200 máy với mức giá là 1.650.000đ một máy</a:t>
            </a:r>
            <a:endParaRPr lang="en-US" altLang="en-US" dirty="0"/>
          </a:p>
          <a:p>
            <a:pPr lvl="0"/>
            <a:r>
              <a:rPr lang="en-US" altLang="en-US" dirty="0"/>
              <a:t>Trong đó chi phí sản xuất 900.000, chiếm 53,57%</a:t>
            </a:r>
            <a:endParaRPr lang="en-US" altLang="en-US" dirty="0"/>
          </a:p>
          <a:p>
            <a:pPr lvl="0"/>
            <a:r>
              <a:rPr lang="en-US" altLang="en-US" dirty="0"/>
              <a:t>Chi phí bán hàng dự tính là 9%, </a:t>
            </a:r>
            <a:endParaRPr lang="en-US" altLang="en-US" dirty="0"/>
          </a:p>
          <a:p>
            <a:pPr lvl="0"/>
            <a:r>
              <a:rPr lang="en-US" altLang="en-US" dirty="0"/>
              <a:t>Chi phí vận hàng dự tính là 12%</a:t>
            </a:r>
            <a:endParaRPr lang="en-US" altLang="en-US" dirty="0"/>
          </a:p>
          <a:p>
            <a:pPr lvl="0"/>
            <a:r>
              <a:rPr lang="en-US" altLang="en-US" dirty="0"/>
              <a:t>Lợi nhuận sẽ rơi vào khoảng 25,43%</a:t>
            </a:r>
            <a:endParaRPr lang="en-US" altLang="en-US" dirty="0"/>
          </a:p>
          <a:p>
            <a:pPr lvl="0"/>
            <a:r>
              <a:rPr lang="en-US" altLang="en-US" dirty="0"/>
              <a:t> </a:t>
            </a:r>
            <a:endParaRPr lang="en-US" altLang="en-US" dirty="0"/>
          </a:p>
          <a:p>
            <a:pPr lvl="0"/>
            <a:r>
              <a:rPr lang="en-US" altLang="en-US" dirty="0"/>
              <a:t>Xem lại tăng trưởng, cần huy động vốn bn, bọn em bỏ ra bn, tỷ suất lợi nhuận, hoàn vốn</a:t>
            </a:r>
            <a:endParaRPr lang="en-US" altLang="en-US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CC695B-9FB7-4561-A636-3E88E568C5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en-US" altLang="en-US" dirty="0"/>
              <a:t>Để sản phẩm trytech được biết đến rộng rãi tới người tiêu dùng</a:t>
            </a:r>
            <a:endParaRPr lang="en-US" altLang="en-US" dirty="0"/>
          </a:p>
          <a:p>
            <a:pPr lvl="0"/>
            <a:r>
              <a:rPr lang="en-US" altLang="en-US" dirty="0"/>
              <a:t>BTH technology dự định sử dụng các kênh truyền thông là các nền tảng mạng xã hội như fb, zalo, Instagram và đặc biệt đánh mạnh vào tiktok</a:t>
            </a:r>
            <a:endParaRPr lang="en-US" altLang="en-US" dirty="0"/>
          </a:p>
          <a:p>
            <a:pPr lvl="0"/>
            <a:r>
              <a:rPr lang="en-US" altLang="en-US" dirty="0"/>
              <a:t>Sản phẩm sẽ được phân phối thông qua các sàn thương mại điện tử như shopee, lazada, tiki và phân phối qua các kênh truyền thống</a:t>
            </a:r>
            <a:endParaRPr lang="en-US" altLang="en-US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5A7869-F3A1-4602-8AAD-A3BE87723E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EB2F9E-C9E0-4EA3-A9E2-0DF5F691060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D19426-08A7-4954-8776-3C70EC817609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47596B-CC29-42F9-A127-582E2760AFD7}" type="slidenum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039EA-9CA0-4A1A-86A0-A02EEA1735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DDAB6F-13E6-4E84-B84E-7AB92003EF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D19426-08A7-4954-8776-3C70EC817609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47596B-CC29-42F9-A127-582E2760AFD7}" type="slidenum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6.png"/><Relationship Id="rId7" Type="http://schemas.openxmlformats.org/officeDocument/2006/relationships/image" Target="../media/image25.jpe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6" Type="http://schemas.openxmlformats.org/officeDocument/2006/relationships/image" Target="../media/image6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7.pn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427" y="2393084"/>
            <a:ext cx="6248400" cy="3367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130"/>
              </a:lnSpc>
            </a:pPr>
            <a:r>
              <a:rPr lang="en-US" sz="7295" spc="-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</a:t>
            </a:r>
            <a:endParaRPr lang="en-US" sz="7295" spc="-10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130"/>
              </a:lnSpc>
            </a:pPr>
            <a:r>
              <a:rPr lang="vi-VN" altLang="en-US" sz="7295" spc="-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KẾT</a:t>
            </a:r>
            <a:endParaRPr lang="vi-VN" altLang="en-US" sz="7295" spc="-10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4359819" y="-9701"/>
            <a:ext cx="7923251" cy="7045499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3D7D6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8874270" y="3449199"/>
            <a:ext cx="3367126" cy="3450475"/>
            <a:chOff x="0" y="0"/>
            <a:chExt cx="6350000" cy="65071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507187"/>
            </a:xfrm>
            <a:custGeom>
              <a:avLst/>
              <a:gdLst/>
              <a:ahLst/>
              <a:cxnLst/>
              <a:rect l="l" t="t" r="r" b="b"/>
              <a:pathLst>
                <a:path w="6350000" h="6507187">
                  <a:moveTo>
                    <a:pt x="6350000" y="6507187"/>
                  </a:moveTo>
                  <a:lnTo>
                    <a:pt x="0" y="6507187"/>
                  </a:lnTo>
                  <a:lnTo>
                    <a:pt x="0" y="0"/>
                  </a:lnTo>
                  <a:lnTo>
                    <a:pt x="6350000" y="65071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3"/>
          <p:cNvSpPr txBox="1"/>
          <p:nvPr/>
        </p:nvSpPr>
        <p:spPr>
          <a:xfrm>
            <a:off x="7335520" y="1261798"/>
            <a:ext cx="4856480" cy="1477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latin typeface="Public Sans Thin"/>
              </a:rPr>
              <a:t>CUỘC THI “SINH VIÊN VỚI Ý TƯỞNG KHỞI NGHIỆP”</a:t>
            </a:r>
            <a:endParaRPr lang="en-US" sz="3200" b="1" dirty="0">
              <a:latin typeface="Public Sans Thin"/>
            </a:endParaRPr>
          </a:p>
          <a:p>
            <a:pPr algn="ctr">
              <a:spcBef>
                <a:spcPct val="0"/>
              </a:spcBef>
            </a:pPr>
            <a:r>
              <a:rPr lang="en-US" sz="3200" b="1" dirty="0">
                <a:latin typeface="Public Sans Thin"/>
              </a:rPr>
              <a:t>NĂM </a:t>
            </a:r>
            <a:r>
              <a:rPr lang="en-US" sz="3200" b="1" dirty="0" smtClean="0">
                <a:latin typeface="Public Sans Thin"/>
              </a:rPr>
              <a:t>2022</a:t>
            </a:r>
            <a:endParaRPr lang="en-US" sz="3200" b="1" dirty="0">
              <a:latin typeface="Public Sans Thi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6160" y="392627"/>
            <a:ext cx="47752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THỦY LỢI</a:t>
            </a:r>
            <a:endParaRPr lang="en-US" sz="266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53" y="-189711"/>
            <a:ext cx="1636599" cy="16365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6997"/>
          <a:stretch>
            <a:fillRect/>
          </a:stretch>
        </p:blipFill>
        <p:spPr>
          <a:xfrm>
            <a:off x="8280400" y="3475385"/>
            <a:ext cx="3911600" cy="33741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06500" y="145415"/>
            <a:ext cx="9811385" cy="1069975"/>
          </a:xfrm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 hướng phát triển sản phẩm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Freeform 5"/>
          <p:cNvSpPr/>
          <p:nvPr/>
        </p:nvSpPr>
        <p:spPr bwMode="auto">
          <a:xfrm rot="2160750">
            <a:off x="8502968" y="5191443"/>
            <a:ext cx="1027113" cy="1084263"/>
          </a:xfrm>
          <a:custGeom>
            <a:avLst/>
            <a:gdLst>
              <a:gd name="T0" fmla="*/ 0 w 739"/>
              <a:gd name="T1" fmla="*/ 658 h 783"/>
              <a:gd name="T2" fmla="*/ 428 w 739"/>
              <a:gd name="T3" fmla="*/ 306 h 783"/>
              <a:gd name="T4" fmla="*/ 732 w 739"/>
              <a:gd name="T5" fmla="*/ 211 h 783"/>
              <a:gd name="T6" fmla="*/ 0 w 739"/>
              <a:gd name="T7" fmla="*/ 658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9" h="783">
                <a:moveTo>
                  <a:pt x="0" y="658"/>
                </a:moveTo>
                <a:cubicBezTo>
                  <a:pt x="0" y="658"/>
                  <a:pt x="418" y="692"/>
                  <a:pt x="428" y="306"/>
                </a:cubicBezTo>
                <a:cubicBezTo>
                  <a:pt x="436" y="0"/>
                  <a:pt x="725" y="8"/>
                  <a:pt x="732" y="211"/>
                </a:cubicBezTo>
                <a:cubicBezTo>
                  <a:pt x="739" y="414"/>
                  <a:pt x="433" y="783"/>
                  <a:pt x="0" y="65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792288" y="2204403"/>
            <a:ext cx="41783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boto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x-none" sz="2000" dirty="0">
                <a:latin typeface="Arial" panose="020B0604020202020204" pitchFamily="34" charset="0"/>
                <a:ea typeface="Nunito"/>
                <a:sym typeface="Nunito"/>
              </a:rPr>
              <a:t>Đăng ký bảo hộ nhãn mác và </a:t>
            </a:r>
            <a:r>
              <a:rPr sz="2000" dirty="0">
                <a:latin typeface="Arial" panose="020B0604020202020204" pitchFamily="34" charset="0"/>
                <a:ea typeface="Nunito"/>
                <a:sym typeface="Nunito"/>
              </a:rPr>
              <a:t>quy trình sản xuất </a:t>
            </a:r>
            <a:r>
              <a:rPr lang="vi-VN" altLang="x-none" sz="2000" dirty="0">
                <a:latin typeface="Arial" panose="020B0604020202020204" pitchFamily="34" charset="0"/>
                <a:ea typeface="Nunito"/>
                <a:sym typeface="Nunito"/>
              </a:rPr>
              <a:t>tại Cục Sở hữu trí tuệ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+mn-ea"/>
              <a:cs typeface="+mn-cs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701165" y="3450908"/>
            <a:ext cx="45593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14300" lvl="0" indent="0"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None/>
            </a:pPr>
            <a:r>
              <a:rPr lang="vi-VN" altLang="x-none" sz="2000" dirty="0">
                <a:latin typeface="Arial" panose="020B0604020202020204" pitchFamily="34" charset="0"/>
                <a:ea typeface="Nunito"/>
                <a:sym typeface="Nunito"/>
              </a:rPr>
              <a:t>Xây dựng các kênh phân phối hàng hóa và phát triển mở rộng thị trường</a:t>
            </a:r>
            <a:endParaRPr sz="2000" dirty="0">
              <a:latin typeface="Arial" panose="020B0604020202020204" pitchFamily="34" charset="0"/>
              <a:ea typeface="Nunito"/>
              <a:sym typeface="Nunito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89100" y="4525963"/>
            <a:ext cx="475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14300" lvl="0" indent="0"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None/>
            </a:pPr>
            <a:r>
              <a:rPr lang="vi-VN" altLang="x-none" sz="2000" dirty="0">
                <a:latin typeface="Arial" panose="020B0604020202020204" pitchFamily="34" charset="0"/>
                <a:ea typeface="Nunito"/>
                <a:sym typeface="Nunito"/>
              </a:rPr>
              <a:t>Tăng quy mô sản </a:t>
            </a:r>
            <a:r>
              <a:rPr lang="vi-VN" altLang="x-none" sz="2000" dirty="0">
                <a:latin typeface="Arial" panose="020B0604020202020204" pitchFamily="34" charset="0"/>
                <a:ea typeface="Nunito"/>
                <a:sym typeface="Nunito"/>
              </a:rPr>
              <a:t>xuất</a:t>
            </a:r>
            <a:endParaRPr lang="vi-VN" altLang="x-none" sz="2000" dirty="0">
              <a:latin typeface="Arial" panose="020B0604020202020204" pitchFamily="34" charset="0"/>
              <a:ea typeface="Nunito"/>
              <a:sym typeface="Nunito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676400" y="5584825"/>
            <a:ext cx="45593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14300" lvl="0" indent="0"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None/>
            </a:pPr>
            <a:r>
              <a:rPr lang="vi-VN" altLang="x-none" sz="2000" dirty="0">
                <a:latin typeface="Arial" panose="020B0604020202020204" pitchFamily="34" charset="0"/>
                <a:ea typeface="Nunito"/>
                <a:sym typeface="Nunito"/>
              </a:rPr>
              <a:t>Cải tiến, phát triển thêm các tính năng</a:t>
            </a:r>
            <a:r>
              <a:rPr lang="vi-VN" altLang="x-none" sz="2000" dirty="0">
                <a:latin typeface="Arial" panose="020B0604020202020204" pitchFamily="34" charset="0"/>
                <a:ea typeface="Nunito"/>
                <a:sym typeface="Nunito"/>
              </a:rPr>
              <a:t> </a:t>
            </a:r>
            <a:endParaRPr lang="vi-VN" altLang="x-none" sz="2000" dirty="0">
              <a:latin typeface="Arial" panose="020B0604020202020204" pitchFamily="34" charset="0"/>
              <a:ea typeface="Nunito"/>
              <a:sym typeface="Nunito"/>
            </a:endParaRPr>
          </a:p>
        </p:txBody>
      </p:sp>
      <p:sp>
        <p:nvSpPr>
          <p:cNvPr id="40973" name="Google Shape;14298;p72"/>
          <p:cNvSpPr/>
          <p:nvPr/>
        </p:nvSpPr>
        <p:spPr>
          <a:xfrm>
            <a:off x="1112838" y="2271713"/>
            <a:ext cx="563562" cy="504825"/>
          </a:xfrm>
          <a:custGeom>
            <a:avLst/>
            <a:gdLst/>
            <a:ahLst/>
            <a:cxnLst>
              <a:cxn ang="0">
                <a:pos x="261561" y="51468"/>
              </a:cxn>
              <a:cxn ang="0">
                <a:pos x="58263" y="261058"/>
              </a:cxn>
              <a:cxn ang="0">
                <a:pos x="17224" y="261058"/>
              </a:cxn>
              <a:cxn ang="0">
                <a:pos x="546887" y="297878"/>
              </a:cxn>
              <a:cxn ang="0">
                <a:pos x="546887" y="261058"/>
              </a:cxn>
              <a:cxn ang="0">
                <a:pos x="36246" y="43495"/>
              </a:cxn>
              <a:cxn ang="0">
                <a:pos x="51723" y="38657"/>
              </a:cxn>
              <a:cxn ang="0">
                <a:pos x="73041" y="51065"/>
              </a:cxn>
              <a:cxn ang="0">
                <a:pos x="68947" y="65354"/>
              </a:cxn>
              <a:cxn ang="0">
                <a:pos x="107590" y="40270"/>
              </a:cxn>
              <a:cxn ang="0">
                <a:pos x="29706" y="245066"/>
              </a:cxn>
              <a:cxn ang="0">
                <a:pos x="0" y="304284"/>
              </a:cxn>
              <a:cxn ang="0">
                <a:pos x="74290" y="304284"/>
              </a:cxn>
              <a:cxn ang="0">
                <a:pos x="46980" y="245066"/>
              </a:cxn>
              <a:cxn ang="0">
                <a:pos x="253223" y="65354"/>
              </a:cxn>
              <a:cxn ang="0">
                <a:pos x="175389" y="236018"/>
              </a:cxn>
              <a:cxn ang="0">
                <a:pos x="201500" y="353870"/>
              </a:cxn>
              <a:cxn ang="0">
                <a:pos x="160511" y="378955"/>
              </a:cxn>
              <a:cxn ang="0">
                <a:pos x="183078" y="368249"/>
              </a:cxn>
              <a:cxn ang="0">
                <a:pos x="392916" y="405069"/>
              </a:cxn>
              <a:cxn ang="0">
                <a:pos x="169398" y="405069"/>
              </a:cxn>
              <a:cxn ang="0">
                <a:pos x="153372" y="401889"/>
              </a:cxn>
              <a:cxn ang="0">
                <a:pos x="184276" y="430154"/>
              </a:cxn>
              <a:cxn ang="0">
                <a:pos x="368552" y="504780"/>
              </a:cxn>
              <a:cxn ang="0">
                <a:pos x="368552" y="472260"/>
              </a:cxn>
              <a:cxn ang="0">
                <a:pos x="200901" y="490401"/>
              </a:cxn>
              <a:cxn ang="0">
                <a:pos x="360214" y="449326"/>
              </a:cxn>
              <a:cxn ang="0">
                <a:pos x="376890" y="430154"/>
              </a:cxn>
              <a:cxn ang="0">
                <a:pos x="407794" y="378955"/>
              </a:cxn>
              <a:cxn ang="0">
                <a:pos x="386975" y="320275"/>
              </a:cxn>
              <a:cxn ang="0">
                <a:pos x="371548" y="314407"/>
              </a:cxn>
              <a:cxn ang="0">
                <a:pos x="181330" y="278124"/>
              </a:cxn>
              <a:cxn ang="0">
                <a:pos x="272245" y="81883"/>
              </a:cxn>
              <a:cxn ang="0">
                <a:pos x="237796" y="268538"/>
              </a:cxn>
              <a:cxn ang="0">
                <a:pos x="280283" y="243095"/>
              </a:cxn>
              <a:cxn ang="0">
                <a:pos x="279834" y="304373"/>
              </a:cxn>
              <a:cxn ang="0">
                <a:pos x="237796" y="280812"/>
              </a:cxn>
              <a:cxn ang="0">
                <a:pos x="280183" y="320006"/>
              </a:cxn>
              <a:cxn ang="0">
                <a:pos x="288920" y="82420"/>
              </a:cxn>
              <a:cxn ang="0">
                <a:pos x="379236" y="288785"/>
              </a:cxn>
              <a:cxn ang="0">
                <a:pos x="395312" y="290398"/>
              </a:cxn>
              <a:cxn ang="0">
                <a:pos x="291866" y="66922"/>
              </a:cxn>
              <a:cxn ang="0">
                <a:pos x="316829" y="44525"/>
              </a:cxn>
              <a:cxn ang="0">
                <a:pos x="487425" y="253622"/>
              </a:cxn>
              <a:cxn ang="0">
                <a:pos x="553427" y="312794"/>
              </a:cxn>
              <a:cxn ang="0">
                <a:pos x="555224" y="245604"/>
              </a:cxn>
              <a:cxn ang="0">
                <a:pos x="372097" y="40807"/>
              </a:cxn>
              <a:cxn ang="0">
                <a:pos x="528464" y="32789"/>
              </a:cxn>
              <a:cxn ang="0">
                <a:pos x="496961" y="6674"/>
              </a:cxn>
              <a:cxn ang="0">
                <a:pos x="492218" y="50930"/>
              </a:cxn>
              <a:cxn ang="0">
                <a:pos x="479138" y="8824"/>
              </a:cxn>
              <a:cxn ang="0">
                <a:pos x="455323" y="25353"/>
              </a:cxn>
              <a:cxn ang="0">
                <a:pos x="309690" y="269"/>
              </a:cxn>
              <a:cxn ang="0">
                <a:pos x="244936" y="25353"/>
              </a:cxn>
            </a:cxnLst>
            <a:pathLst>
              <a:path w="11288" h="11270">
                <a:moveTo>
                  <a:pt x="6049" y="351"/>
                </a:moveTo>
                <a:lnTo>
                  <a:pt x="6049" y="1149"/>
                </a:lnTo>
                <a:lnTo>
                  <a:pt x="5239" y="1149"/>
                </a:lnTo>
                <a:lnTo>
                  <a:pt x="5239" y="351"/>
                </a:lnTo>
                <a:lnTo>
                  <a:pt x="6049" y="351"/>
                </a:lnTo>
                <a:close/>
                <a:moveTo>
                  <a:pt x="1167" y="5828"/>
                </a:moveTo>
                <a:lnTo>
                  <a:pt x="1167" y="6650"/>
                </a:lnTo>
                <a:lnTo>
                  <a:pt x="345" y="6650"/>
                </a:lnTo>
                <a:lnTo>
                  <a:pt x="345" y="5828"/>
                </a:lnTo>
                <a:lnTo>
                  <a:pt x="1167" y="5828"/>
                </a:lnTo>
                <a:close/>
                <a:moveTo>
                  <a:pt x="10954" y="5828"/>
                </a:moveTo>
                <a:lnTo>
                  <a:pt x="10954" y="6650"/>
                </a:lnTo>
                <a:lnTo>
                  <a:pt x="10132" y="6650"/>
                </a:lnTo>
                <a:lnTo>
                  <a:pt x="10132" y="5828"/>
                </a:lnTo>
                <a:lnTo>
                  <a:pt x="10954" y="5828"/>
                </a:lnTo>
                <a:close/>
                <a:moveTo>
                  <a:pt x="1442" y="0"/>
                </a:moveTo>
                <a:cubicBezTo>
                  <a:pt x="1273" y="0"/>
                  <a:pt x="1100" y="58"/>
                  <a:pt x="953" y="185"/>
                </a:cubicBezTo>
                <a:cubicBezTo>
                  <a:pt x="726" y="375"/>
                  <a:pt x="643" y="709"/>
                  <a:pt x="726" y="971"/>
                </a:cubicBezTo>
                <a:cubicBezTo>
                  <a:pt x="755" y="1047"/>
                  <a:pt x="814" y="1085"/>
                  <a:pt x="885" y="1085"/>
                </a:cubicBezTo>
                <a:cubicBezTo>
                  <a:pt x="903" y="1085"/>
                  <a:pt x="922" y="1082"/>
                  <a:pt x="941" y="1078"/>
                </a:cubicBezTo>
                <a:cubicBezTo>
                  <a:pt x="1024" y="1042"/>
                  <a:pt x="1072" y="959"/>
                  <a:pt x="1036" y="863"/>
                </a:cubicBezTo>
                <a:cubicBezTo>
                  <a:pt x="953" y="601"/>
                  <a:pt x="1143" y="328"/>
                  <a:pt x="1429" y="328"/>
                </a:cubicBezTo>
                <a:cubicBezTo>
                  <a:pt x="1798" y="328"/>
                  <a:pt x="1977" y="792"/>
                  <a:pt x="1691" y="1042"/>
                </a:cubicBezTo>
                <a:cubicBezTo>
                  <a:pt x="1631" y="1112"/>
                  <a:pt x="1545" y="1140"/>
                  <a:pt x="1463" y="1140"/>
                </a:cubicBezTo>
                <a:cubicBezTo>
                  <a:pt x="1447" y="1140"/>
                  <a:pt x="1432" y="1139"/>
                  <a:pt x="1417" y="1137"/>
                </a:cubicBezTo>
                <a:cubicBezTo>
                  <a:pt x="1322" y="1137"/>
                  <a:pt x="1238" y="1197"/>
                  <a:pt x="1238" y="1280"/>
                </a:cubicBezTo>
                <a:cubicBezTo>
                  <a:pt x="1238" y="1375"/>
                  <a:pt x="1298" y="1459"/>
                  <a:pt x="1381" y="1459"/>
                </a:cubicBezTo>
                <a:cubicBezTo>
                  <a:pt x="1409" y="1462"/>
                  <a:pt x="1436" y="1464"/>
                  <a:pt x="1463" y="1464"/>
                </a:cubicBezTo>
                <a:cubicBezTo>
                  <a:pt x="1628" y="1464"/>
                  <a:pt x="1795" y="1403"/>
                  <a:pt x="1917" y="1280"/>
                </a:cubicBezTo>
                <a:cubicBezTo>
                  <a:pt x="2036" y="1185"/>
                  <a:pt x="2131" y="1042"/>
                  <a:pt x="2155" y="899"/>
                </a:cubicBezTo>
                <a:lnTo>
                  <a:pt x="3822" y="899"/>
                </a:lnTo>
                <a:cubicBezTo>
                  <a:pt x="3167" y="1149"/>
                  <a:pt x="2572" y="1542"/>
                  <a:pt x="2072" y="2042"/>
                </a:cubicBezTo>
                <a:cubicBezTo>
                  <a:pt x="1143" y="2971"/>
                  <a:pt x="619" y="4173"/>
                  <a:pt x="595" y="5471"/>
                </a:cubicBezTo>
                <a:lnTo>
                  <a:pt x="167" y="5471"/>
                </a:lnTo>
                <a:cubicBezTo>
                  <a:pt x="72" y="5471"/>
                  <a:pt x="0" y="5543"/>
                  <a:pt x="0" y="5626"/>
                </a:cubicBezTo>
                <a:lnTo>
                  <a:pt x="0" y="6793"/>
                </a:lnTo>
                <a:cubicBezTo>
                  <a:pt x="0" y="6876"/>
                  <a:pt x="72" y="6959"/>
                  <a:pt x="167" y="6959"/>
                </a:cubicBezTo>
                <a:lnTo>
                  <a:pt x="1322" y="6959"/>
                </a:lnTo>
                <a:cubicBezTo>
                  <a:pt x="1417" y="6959"/>
                  <a:pt x="1488" y="6876"/>
                  <a:pt x="1488" y="6793"/>
                </a:cubicBezTo>
                <a:lnTo>
                  <a:pt x="1488" y="5626"/>
                </a:lnTo>
                <a:cubicBezTo>
                  <a:pt x="1488" y="5543"/>
                  <a:pt x="1417" y="5471"/>
                  <a:pt x="1322" y="5471"/>
                </a:cubicBezTo>
                <a:lnTo>
                  <a:pt x="941" y="5471"/>
                </a:lnTo>
                <a:cubicBezTo>
                  <a:pt x="1012" y="3185"/>
                  <a:pt x="2703" y="1304"/>
                  <a:pt x="4906" y="959"/>
                </a:cubicBezTo>
                <a:lnTo>
                  <a:pt x="4906" y="1304"/>
                </a:lnTo>
                <a:cubicBezTo>
                  <a:pt x="4906" y="1387"/>
                  <a:pt x="4989" y="1459"/>
                  <a:pt x="5072" y="1459"/>
                </a:cubicBezTo>
                <a:lnTo>
                  <a:pt x="5406" y="1459"/>
                </a:lnTo>
                <a:cubicBezTo>
                  <a:pt x="5227" y="1518"/>
                  <a:pt x="5072" y="1661"/>
                  <a:pt x="5001" y="1852"/>
                </a:cubicBezTo>
                <a:lnTo>
                  <a:pt x="3513" y="5269"/>
                </a:lnTo>
                <a:cubicBezTo>
                  <a:pt x="3382" y="5566"/>
                  <a:pt x="3322" y="5888"/>
                  <a:pt x="3322" y="6197"/>
                </a:cubicBezTo>
                <a:cubicBezTo>
                  <a:pt x="3322" y="6793"/>
                  <a:pt x="3548" y="7340"/>
                  <a:pt x="3941" y="7793"/>
                </a:cubicBezTo>
                <a:cubicBezTo>
                  <a:pt x="3977" y="7817"/>
                  <a:pt x="4001" y="7852"/>
                  <a:pt x="4036" y="7900"/>
                </a:cubicBezTo>
                <a:lnTo>
                  <a:pt x="3643" y="7900"/>
                </a:lnTo>
                <a:cubicBezTo>
                  <a:pt x="3429" y="7900"/>
                  <a:pt x="3215" y="8031"/>
                  <a:pt x="3132" y="8233"/>
                </a:cubicBezTo>
                <a:cubicBezTo>
                  <a:pt x="3096" y="8329"/>
                  <a:pt x="3132" y="8412"/>
                  <a:pt x="3215" y="8460"/>
                </a:cubicBezTo>
                <a:cubicBezTo>
                  <a:pt x="3240" y="8469"/>
                  <a:pt x="3264" y="8473"/>
                  <a:pt x="3287" y="8473"/>
                </a:cubicBezTo>
                <a:cubicBezTo>
                  <a:pt x="3351" y="8473"/>
                  <a:pt x="3406" y="8438"/>
                  <a:pt x="3441" y="8376"/>
                </a:cubicBezTo>
                <a:cubicBezTo>
                  <a:pt x="3465" y="8281"/>
                  <a:pt x="3560" y="8221"/>
                  <a:pt x="3667" y="8221"/>
                </a:cubicBezTo>
                <a:lnTo>
                  <a:pt x="7632" y="8221"/>
                </a:lnTo>
                <a:cubicBezTo>
                  <a:pt x="7775" y="8221"/>
                  <a:pt x="7870" y="8329"/>
                  <a:pt x="7870" y="8460"/>
                </a:cubicBezTo>
                <a:lnTo>
                  <a:pt x="7870" y="9043"/>
                </a:lnTo>
                <a:cubicBezTo>
                  <a:pt x="7870" y="9174"/>
                  <a:pt x="7775" y="9281"/>
                  <a:pt x="7632" y="9281"/>
                </a:cubicBezTo>
                <a:lnTo>
                  <a:pt x="3632" y="9281"/>
                </a:lnTo>
                <a:cubicBezTo>
                  <a:pt x="3501" y="9281"/>
                  <a:pt x="3393" y="9174"/>
                  <a:pt x="3393" y="9043"/>
                </a:cubicBezTo>
                <a:lnTo>
                  <a:pt x="3393" y="8972"/>
                </a:lnTo>
                <a:cubicBezTo>
                  <a:pt x="3393" y="8876"/>
                  <a:pt x="3322" y="8805"/>
                  <a:pt x="3227" y="8805"/>
                </a:cubicBezTo>
                <a:cubicBezTo>
                  <a:pt x="3143" y="8805"/>
                  <a:pt x="3072" y="8876"/>
                  <a:pt x="3072" y="8972"/>
                </a:cubicBezTo>
                <a:lnTo>
                  <a:pt x="3072" y="9043"/>
                </a:lnTo>
                <a:cubicBezTo>
                  <a:pt x="3072" y="9353"/>
                  <a:pt x="3322" y="9603"/>
                  <a:pt x="3632" y="9603"/>
                </a:cubicBezTo>
                <a:lnTo>
                  <a:pt x="3691" y="9603"/>
                </a:lnTo>
                <a:lnTo>
                  <a:pt x="3691" y="11103"/>
                </a:lnTo>
                <a:cubicBezTo>
                  <a:pt x="3691" y="11198"/>
                  <a:pt x="3763" y="11269"/>
                  <a:pt x="3858" y="11269"/>
                </a:cubicBezTo>
                <a:lnTo>
                  <a:pt x="7382" y="11269"/>
                </a:lnTo>
                <a:cubicBezTo>
                  <a:pt x="7477" y="11269"/>
                  <a:pt x="7549" y="11198"/>
                  <a:pt x="7549" y="11103"/>
                </a:cubicBezTo>
                <a:lnTo>
                  <a:pt x="7549" y="10710"/>
                </a:lnTo>
                <a:cubicBezTo>
                  <a:pt x="7549" y="10615"/>
                  <a:pt x="7477" y="10543"/>
                  <a:pt x="7382" y="10543"/>
                </a:cubicBezTo>
                <a:cubicBezTo>
                  <a:pt x="7299" y="10543"/>
                  <a:pt x="7215" y="10615"/>
                  <a:pt x="7215" y="10710"/>
                </a:cubicBezTo>
                <a:lnTo>
                  <a:pt x="7215" y="10948"/>
                </a:lnTo>
                <a:lnTo>
                  <a:pt x="4024" y="10948"/>
                </a:lnTo>
                <a:lnTo>
                  <a:pt x="4024" y="9603"/>
                </a:lnTo>
                <a:lnTo>
                  <a:pt x="7215" y="9603"/>
                </a:lnTo>
                <a:lnTo>
                  <a:pt x="7215" y="10031"/>
                </a:lnTo>
                <a:cubicBezTo>
                  <a:pt x="7215" y="10126"/>
                  <a:pt x="7299" y="10198"/>
                  <a:pt x="7382" y="10198"/>
                </a:cubicBezTo>
                <a:cubicBezTo>
                  <a:pt x="7477" y="10198"/>
                  <a:pt x="7549" y="10126"/>
                  <a:pt x="7549" y="10031"/>
                </a:cubicBezTo>
                <a:lnTo>
                  <a:pt x="7549" y="9603"/>
                </a:lnTo>
                <a:lnTo>
                  <a:pt x="7608" y="9603"/>
                </a:lnTo>
                <a:cubicBezTo>
                  <a:pt x="7918" y="9603"/>
                  <a:pt x="8168" y="9353"/>
                  <a:pt x="8168" y="9043"/>
                </a:cubicBezTo>
                <a:lnTo>
                  <a:pt x="8168" y="8460"/>
                </a:lnTo>
                <a:cubicBezTo>
                  <a:pt x="8168" y="8150"/>
                  <a:pt x="7918" y="7900"/>
                  <a:pt x="7608" y="7900"/>
                </a:cubicBezTo>
                <a:lnTo>
                  <a:pt x="7239" y="7900"/>
                </a:lnTo>
                <a:cubicBezTo>
                  <a:pt x="7453" y="7686"/>
                  <a:pt x="7632" y="7436"/>
                  <a:pt x="7751" y="7150"/>
                </a:cubicBezTo>
                <a:cubicBezTo>
                  <a:pt x="7799" y="7067"/>
                  <a:pt x="7751" y="6971"/>
                  <a:pt x="7668" y="6924"/>
                </a:cubicBezTo>
                <a:cubicBezTo>
                  <a:pt x="7643" y="6915"/>
                  <a:pt x="7620" y="6910"/>
                  <a:pt x="7598" y="6910"/>
                </a:cubicBezTo>
                <a:cubicBezTo>
                  <a:pt x="7532" y="6910"/>
                  <a:pt x="7477" y="6948"/>
                  <a:pt x="7442" y="7019"/>
                </a:cubicBezTo>
                <a:cubicBezTo>
                  <a:pt x="7275" y="7388"/>
                  <a:pt x="7013" y="7686"/>
                  <a:pt x="6680" y="7900"/>
                </a:cubicBezTo>
                <a:lnTo>
                  <a:pt x="4572" y="7900"/>
                </a:lnTo>
                <a:cubicBezTo>
                  <a:pt x="4001" y="7555"/>
                  <a:pt x="3632" y="6912"/>
                  <a:pt x="3632" y="6209"/>
                </a:cubicBezTo>
                <a:cubicBezTo>
                  <a:pt x="3632" y="5947"/>
                  <a:pt x="3691" y="5674"/>
                  <a:pt x="3798" y="5423"/>
                </a:cubicBezTo>
                <a:lnTo>
                  <a:pt x="5287" y="2006"/>
                </a:lnTo>
                <a:cubicBezTo>
                  <a:pt x="5310" y="1911"/>
                  <a:pt x="5370" y="1852"/>
                  <a:pt x="5453" y="1828"/>
                </a:cubicBezTo>
                <a:lnTo>
                  <a:pt x="5453" y="5114"/>
                </a:lnTo>
                <a:cubicBezTo>
                  <a:pt x="5072" y="5173"/>
                  <a:pt x="4775" y="5423"/>
                  <a:pt x="4656" y="5781"/>
                </a:cubicBezTo>
                <a:cubicBezTo>
                  <a:pt x="4632" y="5876"/>
                  <a:pt x="4679" y="5959"/>
                  <a:pt x="4763" y="5995"/>
                </a:cubicBezTo>
                <a:cubicBezTo>
                  <a:pt x="4779" y="5999"/>
                  <a:pt x="4795" y="6001"/>
                  <a:pt x="4811" y="6001"/>
                </a:cubicBezTo>
                <a:cubicBezTo>
                  <a:pt x="4886" y="6001"/>
                  <a:pt x="4947" y="5957"/>
                  <a:pt x="4977" y="5888"/>
                </a:cubicBezTo>
                <a:cubicBezTo>
                  <a:pt x="5085" y="5573"/>
                  <a:pt x="5349" y="5427"/>
                  <a:pt x="5614" y="5427"/>
                </a:cubicBezTo>
                <a:cubicBezTo>
                  <a:pt x="5930" y="5427"/>
                  <a:pt x="6247" y="5636"/>
                  <a:pt x="6299" y="6019"/>
                </a:cubicBezTo>
                <a:lnTo>
                  <a:pt x="6299" y="6114"/>
                </a:lnTo>
                <a:cubicBezTo>
                  <a:pt x="6299" y="6537"/>
                  <a:pt x="5951" y="6795"/>
                  <a:pt x="5605" y="6795"/>
                </a:cubicBezTo>
                <a:cubicBezTo>
                  <a:pt x="5356" y="6795"/>
                  <a:pt x="5108" y="6662"/>
                  <a:pt x="4989" y="6364"/>
                </a:cubicBezTo>
                <a:cubicBezTo>
                  <a:pt x="4962" y="6293"/>
                  <a:pt x="4903" y="6255"/>
                  <a:pt x="4835" y="6255"/>
                </a:cubicBezTo>
                <a:cubicBezTo>
                  <a:pt x="4811" y="6255"/>
                  <a:pt x="4787" y="6260"/>
                  <a:pt x="4763" y="6269"/>
                </a:cubicBezTo>
                <a:cubicBezTo>
                  <a:pt x="4679" y="6305"/>
                  <a:pt x="4632" y="6412"/>
                  <a:pt x="4679" y="6495"/>
                </a:cubicBezTo>
                <a:cubicBezTo>
                  <a:pt x="4810" y="6805"/>
                  <a:pt x="5072" y="7043"/>
                  <a:pt x="5418" y="7126"/>
                </a:cubicBezTo>
                <a:cubicBezTo>
                  <a:pt x="5483" y="7138"/>
                  <a:pt x="5548" y="7144"/>
                  <a:pt x="5612" y="7144"/>
                </a:cubicBezTo>
                <a:cubicBezTo>
                  <a:pt x="6166" y="7144"/>
                  <a:pt x="6644" y="6702"/>
                  <a:pt x="6644" y="6126"/>
                </a:cubicBezTo>
                <a:cubicBezTo>
                  <a:pt x="6644" y="5590"/>
                  <a:pt x="6239" y="5197"/>
                  <a:pt x="5787" y="5126"/>
                </a:cubicBezTo>
                <a:lnTo>
                  <a:pt x="5787" y="1840"/>
                </a:lnTo>
                <a:cubicBezTo>
                  <a:pt x="5870" y="1864"/>
                  <a:pt x="5929" y="1947"/>
                  <a:pt x="5953" y="2018"/>
                </a:cubicBezTo>
                <a:lnTo>
                  <a:pt x="7442" y="5459"/>
                </a:lnTo>
                <a:cubicBezTo>
                  <a:pt x="7573" y="5769"/>
                  <a:pt x="7632" y="6114"/>
                  <a:pt x="7596" y="6447"/>
                </a:cubicBezTo>
                <a:cubicBezTo>
                  <a:pt x="7573" y="6543"/>
                  <a:pt x="7656" y="6626"/>
                  <a:pt x="7739" y="6626"/>
                </a:cubicBezTo>
                <a:cubicBezTo>
                  <a:pt x="7750" y="6629"/>
                  <a:pt x="7762" y="6630"/>
                  <a:pt x="7772" y="6630"/>
                </a:cubicBezTo>
                <a:cubicBezTo>
                  <a:pt x="7853" y="6630"/>
                  <a:pt x="7918" y="6557"/>
                  <a:pt x="7918" y="6483"/>
                </a:cubicBezTo>
                <a:cubicBezTo>
                  <a:pt x="7965" y="6090"/>
                  <a:pt x="7906" y="5697"/>
                  <a:pt x="7739" y="5316"/>
                </a:cubicBezTo>
                <a:lnTo>
                  <a:pt x="6251" y="1887"/>
                </a:lnTo>
                <a:cubicBezTo>
                  <a:pt x="6180" y="1709"/>
                  <a:pt x="6025" y="1566"/>
                  <a:pt x="5846" y="1494"/>
                </a:cubicBezTo>
                <a:lnTo>
                  <a:pt x="6180" y="1494"/>
                </a:lnTo>
                <a:cubicBezTo>
                  <a:pt x="6263" y="1494"/>
                  <a:pt x="6346" y="1423"/>
                  <a:pt x="6346" y="1328"/>
                </a:cubicBezTo>
                <a:lnTo>
                  <a:pt x="6346" y="994"/>
                </a:lnTo>
                <a:cubicBezTo>
                  <a:pt x="8549" y="1328"/>
                  <a:pt x="10240" y="3221"/>
                  <a:pt x="10311" y="5495"/>
                </a:cubicBezTo>
                <a:lnTo>
                  <a:pt x="9930" y="5495"/>
                </a:lnTo>
                <a:cubicBezTo>
                  <a:pt x="9835" y="5495"/>
                  <a:pt x="9763" y="5578"/>
                  <a:pt x="9763" y="5662"/>
                </a:cubicBezTo>
                <a:lnTo>
                  <a:pt x="9763" y="6828"/>
                </a:lnTo>
                <a:cubicBezTo>
                  <a:pt x="9763" y="6912"/>
                  <a:pt x="9835" y="6983"/>
                  <a:pt x="9930" y="6983"/>
                </a:cubicBezTo>
                <a:lnTo>
                  <a:pt x="11085" y="6983"/>
                </a:lnTo>
                <a:cubicBezTo>
                  <a:pt x="11180" y="6983"/>
                  <a:pt x="11252" y="6912"/>
                  <a:pt x="11252" y="6828"/>
                </a:cubicBezTo>
                <a:lnTo>
                  <a:pt x="11252" y="5662"/>
                </a:lnTo>
                <a:cubicBezTo>
                  <a:pt x="11287" y="5554"/>
                  <a:pt x="11204" y="5483"/>
                  <a:pt x="11121" y="5483"/>
                </a:cubicBezTo>
                <a:lnTo>
                  <a:pt x="10692" y="5483"/>
                </a:lnTo>
                <a:cubicBezTo>
                  <a:pt x="10656" y="4185"/>
                  <a:pt x="10132" y="2983"/>
                  <a:pt x="9216" y="2054"/>
                </a:cubicBezTo>
                <a:cubicBezTo>
                  <a:pt x="8704" y="1554"/>
                  <a:pt x="8108" y="1161"/>
                  <a:pt x="7453" y="911"/>
                </a:cubicBezTo>
                <a:lnTo>
                  <a:pt x="9120" y="911"/>
                </a:lnTo>
                <a:cubicBezTo>
                  <a:pt x="9204" y="1244"/>
                  <a:pt x="9501" y="1483"/>
                  <a:pt x="9835" y="1483"/>
                </a:cubicBezTo>
                <a:cubicBezTo>
                  <a:pt x="10240" y="1483"/>
                  <a:pt x="10585" y="1149"/>
                  <a:pt x="10585" y="732"/>
                </a:cubicBezTo>
                <a:cubicBezTo>
                  <a:pt x="10585" y="447"/>
                  <a:pt x="10418" y="197"/>
                  <a:pt x="10180" y="78"/>
                </a:cubicBezTo>
                <a:cubicBezTo>
                  <a:pt x="10155" y="63"/>
                  <a:pt x="10128" y="56"/>
                  <a:pt x="10102" y="56"/>
                </a:cubicBezTo>
                <a:cubicBezTo>
                  <a:pt x="10043" y="56"/>
                  <a:pt x="9987" y="91"/>
                  <a:pt x="9954" y="149"/>
                </a:cubicBezTo>
                <a:cubicBezTo>
                  <a:pt x="9918" y="244"/>
                  <a:pt x="9942" y="328"/>
                  <a:pt x="10037" y="375"/>
                </a:cubicBezTo>
                <a:cubicBezTo>
                  <a:pt x="10168" y="447"/>
                  <a:pt x="10251" y="590"/>
                  <a:pt x="10251" y="732"/>
                </a:cubicBezTo>
                <a:cubicBezTo>
                  <a:pt x="10251" y="959"/>
                  <a:pt x="10073" y="1137"/>
                  <a:pt x="9859" y="1137"/>
                </a:cubicBezTo>
                <a:cubicBezTo>
                  <a:pt x="9632" y="1137"/>
                  <a:pt x="9454" y="959"/>
                  <a:pt x="9454" y="732"/>
                </a:cubicBezTo>
                <a:cubicBezTo>
                  <a:pt x="9454" y="613"/>
                  <a:pt x="9489" y="506"/>
                  <a:pt x="9585" y="435"/>
                </a:cubicBezTo>
                <a:cubicBezTo>
                  <a:pt x="9656" y="375"/>
                  <a:pt x="9656" y="268"/>
                  <a:pt x="9597" y="197"/>
                </a:cubicBezTo>
                <a:cubicBezTo>
                  <a:pt x="9565" y="159"/>
                  <a:pt x="9521" y="141"/>
                  <a:pt x="9476" y="141"/>
                </a:cubicBezTo>
                <a:cubicBezTo>
                  <a:pt x="9435" y="141"/>
                  <a:pt x="9393" y="156"/>
                  <a:pt x="9358" y="185"/>
                </a:cubicBezTo>
                <a:cubicBezTo>
                  <a:pt x="9239" y="292"/>
                  <a:pt x="9168" y="423"/>
                  <a:pt x="9120" y="566"/>
                </a:cubicBezTo>
                <a:lnTo>
                  <a:pt x="6370" y="566"/>
                </a:lnTo>
                <a:lnTo>
                  <a:pt x="6370" y="173"/>
                </a:lnTo>
                <a:cubicBezTo>
                  <a:pt x="6370" y="78"/>
                  <a:pt x="6299" y="6"/>
                  <a:pt x="6203" y="6"/>
                </a:cubicBezTo>
                <a:lnTo>
                  <a:pt x="5072" y="6"/>
                </a:lnTo>
                <a:cubicBezTo>
                  <a:pt x="4989" y="6"/>
                  <a:pt x="4906" y="78"/>
                  <a:pt x="4906" y="173"/>
                </a:cubicBezTo>
                <a:lnTo>
                  <a:pt x="4906" y="566"/>
                </a:lnTo>
                <a:lnTo>
                  <a:pt x="2155" y="566"/>
                </a:lnTo>
                <a:cubicBezTo>
                  <a:pt x="2077" y="214"/>
                  <a:pt x="1767" y="0"/>
                  <a:pt x="1442" y="0"/>
                </a:cubicBezTo>
                <a:close/>
              </a:path>
            </a:pathLst>
          </a:custGeom>
          <a:solidFill>
            <a:srgbClr val="657E93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40974" name="Google Shape;15110;p74"/>
          <p:cNvGrpSpPr/>
          <p:nvPr/>
        </p:nvGrpSpPr>
        <p:grpSpPr>
          <a:xfrm>
            <a:off x="1200785" y="3513138"/>
            <a:ext cx="488950" cy="498475"/>
            <a:chOff x="2818561" y="2439778"/>
            <a:chExt cx="247892" cy="346024"/>
          </a:xfrm>
        </p:grpSpPr>
        <p:sp>
          <p:nvSpPr>
            <p:cNvPr id="40991" name="Google Shape;15111;p74"/>
            <p:cNvSpPr/>
            <p:nvPr/>
          </p:nvSpPr>
          <p:spPr>
            <a:xfrm>
              <a:off x="2818561" y="2439778"/>
              <a:ext cx="247892" cy="346024"/>
            </a:xfrm>
            <a:custGeom>
              <a:avLst/>
              <a:gdLst/>
              <a:ahLst/>
              <a:cxnLst>
                <a:cxn ang="0">
                  <a:pos x="187224" y="317218"/>
                </a:cxn>
                <a:cxn ang="0">
                  <a:pos x="169431" y="335807"/>
                </a:cxn>
                <a:cxn ang="0">
                  <a:pos x="9867" y="317218"/>
                </a:cxn>
                <a:cxn ang="0">
                  <a:pos x="187224" y="309260"/>
                </a:cxn>
                <a:cxn ang="0">
                  <a:pos x="32" y="28456"/>
                </a:cxn>
                <a:cxn ang="0">
                  <a:pos x="5316" y="254704"/>
                </a:cxn>
                <a:cxn ang="0">
                  <a:pos x="10631" y="42843"/>
                </a:cxn>
                <a:cxn ang="0">
                  <a:pos x="112965" y="37528"/>
                </a:cxn>
                <a:cxn ang="0">
                  <a:pos x="10631" y="32626"/>
                </a:cxn>
                <a:cxn ang="0">
                  <a:pos x="28838" y="9867"/>
                </a:cxn>
                <a:cxn ang="0">
                  <a:pos x="188370" y="28074"/>
                </a:cxn>
                <a:cxn ang="0">
                  <a:pos x="129644" y="32626"/>
                </a:cxn>
                <a:cxn ang="0">
                  <a:pos x="129644" y="42843"/>
                </a:cxn>
                <a:cxn ang="0">
                  <a:pos x="187606" y="104625"/>
                </a:cxn>
                <a:cxn ang="0">
                  <a:pos x="120922" y="125092"/>
                </a:cxn>
                <a:cxn ang="0">
                  <a:pos x="26164" y="129994"/>
                </a:cxn>
                <a:cxn ang="0">
                  <a:pos x="112583" y="135309"/>
                </a:cxn>
                <a:cxn ang="0">
                  <a:pos x="56880" y="144413"/>
                </a:cxn>
                <a:cxn ang="0">
                  <a:pos x="56880" y="154630"/>
                </a:cxn>
                <a:cxn ang="0">
                  <a:pos x="99692" y="177389"/>
                </a:cxn>
                <a:cxn ang="0">
                  <a:pos x="45135" y="182672"/>
                </a:cxn>
                <a:cxn ang="0">
                  <a:pos x="45135" y="193304"/>
                </a:cxn>
                <a:cxn ang="0">
                  <a:pos x="102333" y="197855"/>
                </a:cxn>
                <a:cxn ang="0">
                  <a:pos x="70503" y="203139"/>
                </a:cxn>
                <a:cxn ang="0">
                  <a:pos x="106121" y="208455"/>
                </a:cxn>
                <a:cxn ang="0">
                  <a:pos x="187606" y="250152"/>
                </a:cxn>
                <a:cxn ang="0">
                  <a:pos x="10631" y="299425"/>
                </a:cxn>
                <a:cxn ang="0">
                  <a:pos x="5316" y="265685"/>
                </a:cxn>
                <a:cxn ang="0">
                  <a:pos x="32" y="317600"/>
                </a:cxn>
                <a:cxn ang="0">
                  <a:pos x="169431" y="346024"/>
                </a:cxn>
                <a:cxn ang="0">
                  <a:pos x="197855" y="304327"/>
                </a:cxn>
                <a:cxn ang="0">
                  <a:pos x="247478" y="177007"/>
                </a:cxn>
                <a:cxn ang="0">
                  <a:pos x="235510" y="141516"/>
                </a:cxn>
                <a:cxn ang="0">
                  <a:pos x="230831" y="148964"/>
                </a:cxn>
                <a:cxn ang="0">
                  <a:pos x="172837" y="241049"/>
                </a:cxn>
                <a:cxn ang="0">
                  <a:pos x="172837" y="112965"/>
                </a:cxn>
                <a:cxn ang="0">
                  <a:pos x="223829" y="135055"/>
                </a:cxn>
                <a:cxn ang="0">
                  <a:pos x="227393" y="126970"/>
                </a:cxn>
                <a:cxn ang="0">
                  <a:pos x="197855" y="37910"/>
                </a:cxn>
                <a:cxn ang="0">
                  <a:pos x="169431" y="32"/>
                </a:cxn>
              </a:cxnLst>
              <a:pathLst>
                <a:path w="7788" h="10871">
                  <a:moveTo>
                    <a:pt x="5882" y="9716"/>
                  </a:moveTo>
                  <a:lnTo>
                    <a:pt x="5882" y="9966"/>
                  </a:lnTo>
                  <a:lnTo>
                    <a:pt x="5894" y="9966"/>
                  </a:lnTo>
                  <a:cubicBezTo>
                    <a:pt x="5894" y="10276"/>
                    <a:pt x="5644" y="10550"/>
                    <a:pt x="5323" y="10550"/>
                  </a:cubicBezTo>
                  <a:lnTo>
                    <a:pt x="894" y="10550"/>
                  </a:lnTo>
                  <a:cubicBezTo>
                    <a:pt x="584" y="10550"/>
                    <a:pt x="310" y="10299"/>
                    <a:pt x="310" y="9966"/>
                  </a:cubicBezTo>
                  <a:lnTo>
                    <a:pt x="310" y="9716"/>
                  </a:lnTo>
                  <a:lnTo>
                    <a:pt x="5882" y="9716"/>
                  </a:lnTo>
                  <a:close/>
                  <a:moveTo>
                    <a:pt x="894" y="1"/>
                  </a:moveTo>
                  <a:cubicBezTo>
                    <a:pt x="405" y="1"/>
                    <a:pt x="1" y="394"/>
                    <a:pt x="1" y="894"/>
                  </a:cubicBezTo>
                  <a:lnTo>
                    <a:pt x="1" y="7835"/>
                  </a:lnTo>
                  <a:cubicBezTo>
                    <a:pt x="1" y="7930"/>
                    <a:pt x="72" y="8002"/>
                    <a:pt x="167" y="8002"/>
                  </a:cubicBezTo>
                  <a:cubicBezTo>
                    <a:pt x="263" y="8002"/>
                    <a:pt x="334" y="7930"/>
                    <a:pt x="334" y="7835"/>
                  </a:cubicBezTo>
                  <a:lnTo>
                    <a:pt x="334" y="1346"/>
                  </a:lnTo>
                  <a:lnTo>
                    <a:pt x="3382" y="1346"/>
                  </a:lnTo>
                  <a:cubicBezTo>
                    <a:pt x="3477" y="1346"/>
                    <a:pt x="3549" y="1275"/>
                    <a:pt x="3549" y="1179"/>
                  </a:cubicBezTo>
                  <a:cubicBezTo>
                    <a:pt x="3549" y="1096"/>
                    <a:pt x="3477" y="1025"/>
                    <a:pt x="3382" y="1025"/>
                  </a:cubicBezTo>
                  <a:lnTo>
                    <a:pt x="334" y="1025"/>
                  </a:lnTo>
                  <a:lnTo>
                    <a:pt x="334" y="882"/>
                  </a:lnTo>
                  <a:cubicBezTo>
                    <a:pt x="334" y="572"/>
                    <a:pt x="584" y="310"/>
                    <a:pt x="906" y="310"/>
                  </a:cubicBezTo>
                  <a:lnTo>
                    <a:pt x="5335" y="310"/>
                  </a:lnTo>
                  <a:cubicBezTo>
                    <a:pt x="5644" y="310"/>
                    <a:pt x="5918" y="560"/>
                    <a:pt x="5918" y="882"/>
                  </a:cubicBezTo>
                  <a:lnTo>
                    <a:pt x="5918" y="1025"/>
                  </a:lnTo>
                  <a:lnTo>
                    <a:pt x="4073" y="1025"/>
                  </a:lnTo>
                  <a:cubicBezTo>
                    <a:pt x="3977" y="1025"/>
                    <a:pt x="3906" y="1096"/>
                    <a:pt x="3906" y="1179"/>
                  </a:cubicBezTo>
                  <a:cubicBezTo>
                    <a:pt x="3906" y="1275"/>
                    <a:pt x="3977" y="1346"/>
                    <a:pt x="4073" y="1346"/>
                  </a:cubicBezTo>
                  <a:lnTo>
                    <a:pt x="5894" y="1346"/>
                  </a:lnTo>
                  <a:lnTo>
                    <a:pt x="5894" y="3287"/>
                  </a:lnTo>
                  <a:cubicBezTo>
                    <a:pt x="5751" y="3251"/>
                    <a:pt x="5597" y="3239"/>
                    <a:pt x="5454" y="3239"/>
                  </a:cubicBezTo>
                  <a:cubicBezTo>
                    <a:pt x="4811" y="3239"/>
                    <a:pt x="4215" y="3501"/>
                    <a:pt x="3799" y="3930"/>
                  </a:cubicBezTo>
                  <a:lnTo>
                    <a:pt x="989" y="3930"/>
                  </a:lnTo>
                  <a:cubicBezTo>
                    <a:pt x="894" y="3930"/>
                    <a:pt x="822" y="4001"/>
                    <a:pt x="822" y="4084"/>
                  </a:cubicBezTo>
                  <a:cubicBezTo>
                    <a:pt x="822" y="4180"/>
                    <a:pt x="894" y="4251"/>
                    <a:pt x="989" y="4251"/>
                  </a:cubicBezTo>
                  <a:lnTo>
                    <a:pt x="3537" y="4251"/>
                  </a:lnTo>
                  <a:cubicBezTo>
                    <a:pt x="3477" y="4346"/>
                    <a:pt x="3418" y="4430"/>
                    <a:pt x="3370" y="4537"/>
                  </a:cubicBezTo>
                  <a:lnTo>
                    <a:pt x="1787" y="4537"/>
                  </a:lnTo>
                  <a:cubicBezTo>
                    <a:pt x="1703" y="4537"/>
                    <a:pt x="1620" y="4608"/>
                    <a:pt x="1620" y="4704"/>
                  </a:cubicBezTo>
                  <a:cubicBezTo>
                    <a:pt x="1620" y="4787"/>
                    <a:pt x="1703" y="4858"/>
                    <a:pt x="1787" y="4858"/>
                  </a:cubicBezTo>
                  <a:lnTo>
                    <a:pt x="3239" y="4858"/>
                  </a:lnTo>
                  <a:cubicBezTo>
                    <a:pt x="3156" y="5085"/>
                    <a:pt x="3132" y="5323"/>
                    <a:pt x="3132" y="5573"/>
                  </a:cubicBezTo>
                  <a:lnTo>
                    <a:pt x="3132" y="5739"/>
                  </a:lnTo>
                  <a:lnTo>
                    <a:pt x="1418" y="5739"/>
                  </a:lnTo>
                  <a:cubicBezTo>
                    <a:pt x="1322" y="5739"/>
                    <a:pt x="1251" y="5811"/>
                    <a:pt x="1251" y="5906"/>
                  </a:cubicBezTo>
                  <a:cubicBezTo>
                    <a:pt x="1251" y="5989"/>
                    <a:pt x="1322" y="6073"/>
                    <a:pt x="1418" y="6073"/>
                  </a:cubicBezTo>
                  <a:lnTo>
                    <a:pt x="3180" y="6073"/>
                  </a:lnTo>
                  <a:cubicBezTo>
                    <a:pt x="3192" y="6132"/>
                    <a:pt x="3203" y="6168"/>
                    <a:pt x="3215" y="6216"/>
                  </a:cubicBezTo>
                  <a:lnTo>
                    <a:pt x="2382" y="6216"/>
                  </a:lnTo>
                  <a:cubicBezTo>
                    <a:pt x="2299" y="6216"/>
                    <a:pt x="2215" y="6287"/>
                    <a:pt x="2215" y="6382"/>
                  </a:cubicBezTo>
                  <a:cubicBezTo>
                    <a:pt x="2215" y="6466"/>
                    <a:pt x="2299" y="6549"/>
                    <a:pt x="2382" y="6549"/>
                  </a:cubicBezTo>
                  <a:lnTo>
                    <a:pt x="3334" y="6549"/>
                  </a:lnTo>
                  <a:cubicBezTo>
                    <a:pt x="3704" y="7347"/>
                    <a:pt x="4513" y="7894"/>
                    <a:pt x="5454" y="7894"/>
                  </a:cubicBezTo>
                  <a:cubicBezTo>
                    <a:pt x="5597" y="7894"/>
                    <a:pt x="5751" y="7883"/>
                    <a:pt x="5894" y="7859"/>
                  </a:cubicBezTo>
                  <a:lnTo>
                    <a:pt x="5894" y="9407"/>
                  </a:lnTo>
                  <a:lnTo>
                    <a:pt x="334" y="9407"/>
                  </a:lnTo>
                  <a:lnTo>
                    <a:pt x="334" y="8514"/>
                  </a:lnTo>
                  <a:cubicBezTo>
                    <a:pt x="334" y="8418"/>
                    <a:pt x="263" y="8347"/>
                    <a:pt x="167" y="8347"/>
                  </a:cubicBezTo>
                  <a:cubicBezTo>
                    <a:pt x="72" y="8347"/>
                    <a:pt x="1" y="8418"/>
                    <a:pt x="1" y="8514"/>
                  </a:cubicBezTo>
                  <a:lnTo>
                    <a:pt x="1" y="9978"/>
                  </a:lnTo>
                  <a:cubicBezTo>
                    <a:pt x="1" y="10478"/>
                    <a:pt x="405" y="10871"/>
                    <a:pt x="894" y="10871"/>
                  </a:cubicBezTo>
                  <a:lnTo>
                    <a:pt x="5323" y="10871"/>
                  </a:lnTo>
                  <a:cubicBezTo>
                    <a:pt x="5811" y="10871"/>
                    <a:pt x="6216" y="10478"/>
                    <a:pt x="6216" y="9978"/>
                  </a:cubicBezTo>
                  <a:lnTo>
                    <a:pt x="6216" y="9561"/>
                  </a:lnTo>
                  <a:lnTo>
                    <a:pt x="6216" y="7763"/>
                  </a:lnTo>
                  <a:cubicBezTo>
                    <a:pt x="7121" y="7454"/>
                    <a:pt x="7775" y="6573"/>
                    <a:pt x="7775" y="5561"/>
                  </a:cubicBezTo>
                  <a:cubicBezTo>
                    <a:pt x="7787" y="5204"/>
                    <a:pt x="7716" y="4858"/>
                    <a:pt x="7549" y="4537"/>
                  </a:cubicBezTo>
                  <a:cubicBezTo>
                    <a:pt x="7515" y="4485"/>
                    <a:pt x="7462" y="4446"/>
                    <a:pt x="7399" y="4446"/>
                  </a:cubicBezTo>
                  <a:cubicBezTo>
                    <a:pt x="7375" y="4446"/>
                    <a:pt x="7350" y="4452"/>
                    <a:pt x="7323" y="4465"/>
                  </a:cubicBezTo>
                  <a:cubicBezTo>
                    <a:pt x="7252" y="4501"/>
                    <a:pt x="7204" y="4596"/>
                    <a:pt x="7252" y="4680"/>
                  </a:cubicBezTo>
                  <a:cubicBezTo>
                    <a:pt x="7383" y="4954"/>
                    <a:pt x="7442" y="5251"/>
                    <a:pt x="7442" y="5561"/>
                  </a:cubicBezTo>
                  <a:cubicBezTo>
                    <a:pt x="7442" y="6656"/>
                    <a:pt x="6549" y="7573"/>
                    <a:pt x="5430" y="7573"/>
                  </a:cubicBezTo>
                  <a:cubicBezTo>
                    <a:pt x="4335" y="7573"/>
                    <a:pt x="3430" y="6680"/>
                    <a:pt x="3430" y="5561"/>
                  </a:cubicBezTo>
                  <a:cubicBezTo>
                    <a:pt x="3430" y="4442"/>
                    <a:pt x="4323" y="3549"/>
                    <a:pt x="5430" y="3549"/>
                  </a:cubicBezTo>
                  <a:cubicBezTo>
                    <a:pt x="5990" y="3549"/>
                    <a:pt x="6525" y="3787"/>
                    <a:pt x="6906" y="4192"/>
                  </a:cubicBezTo>
                  <a:cubicBezTo>
                    <a:pt x="6939" y="4224"/>
                    <a:pt x="6986" y="4243"/>
                    <a:pt x="7032" y="4243"/>
                  </a:cubicBezTo>
                  <a:cubicBezTo>
                    <a:pt x="7069" y="4243"/>
                    <a:pt x="7106" y="4230"/>
                    <a:pt x="7133" y="4204"/>
                  </a:cubicBezTo>
                  <a:cubicBezTo>
                    <a:pt x="7192" y="4144"/>
                    <a:pt x="7204" y="4049"/>
                    <a:pt x="7144" y="3989"/>
                  </a:cubicBezTo>
                  <a:cubicBezTo>
                    <a:pt x="6882" y="3703"/>
                    <a:pt x="6561" y="3489"/>
                    <a:pt x="6216" y="3370"/>
                  </a:cubicBezTo>
                  <a:lnTo>
                    <a:pt x="6216" y="1191"/>
                  </a:lnTo>
                  <a:lnTo>
                    <a:pt x="6216" y="894"/>
                  </a:lnTo>
                  <a:cubicBezTo>
                    <a:pt x="6216" y="394"/>
                    <a:pt x="5811" y="1"/>
                    <a:pt x="5323" y="1"/>
                  </a:cubicBezTo>
                  <a:lnTo>
                    <a:pt x="894" y="1"/>
                  </a:ln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92" name="Google Shape;15112;p74"/>
            <p:cNvSpPr/>
            <p:nvPr/>
          </p:nvSpPr>
          <p:spPr>
            <a:xfrm>
              <a:off x="2939833" y="2603066"/>
              <a:ext cx="11395" cy="18652"/>
            </a:xfrm>
            <a:custGeom>
              <a:avLst/>
              <a:gdLst/>
              <a:ahLst/>
              <a:cxnLst>
                <a:cxn ang="0">
                  <a:pos x="6461" y="32"/>
                </a:cxn>
                <a:cxn ang="0">
                  <a:pos x="1146" y="4233"/>
                </a:cxn>
                <a:cxn ang="0">
                  <a:pos x="32" y="13336"/>
                </a:cxn>
                <a:cxn ang="0">
                  <a:pos x="5316" y="18652"/>
                </a:cxn>
                <a:cxn ang="0">
                  <a:pos x="10631" y="13336"/>
                </a:cxn>
                <a:cxn ang="0">
                  <a:pos x="11013" y="5761"/>
                </a:cxn>
                <a:cxn ang="0">
                  <a:pos x="7225" y="64"/>
                </a:cxn>
                <a:cxn ang="0">
                  <a:pos x="6461" y="32"/>
                </a:cxn>
              </a:cxnLst>
              <a:pathLst>
                <a:path w="358" h="586">
                  <a:moveTo>
                    <a:pt x="203" y="1"/>
                  </a:moveTo>
                  <a:cubicBezTo>
                    <a:pt x="118" y="1"/>
                    <a:pt x="47" y="57"/>
                    <a:pt x="36" y="133"/>
                  </a:cubicBezTo>
                  <a:cubicBezTo>
                    <a:pt x="24" y="228"/>
                    <a:pt x="1" y="324"/>
                    <a:pt x="1" y="419"/>
                  </a:cubicBezTo>
                  <a:cubicBezTo>
                    <a:pt x="1" y="502"/>
                    <a:pt x="72" y="586"/>
                    <a:pt x="167" y="586"/>
                  </a:cubicBezTo>
                  <a:cubicBezTo>
                    <a:pt x="263" y="586"/>
                    <a:pt x="334" y="502"/>
                    <a:pt x="334" y="419"/>
                  </a:cubicBezTo>
                  <a:cubicBezTo>
                    <a:pt x="334" y="336"/>
                    <a:pt x="334" y="252"/>
                    <a:pt x="346" y="181"/>
                  </a:cubicBezTo>
                  <a:cubicBezTo>
                    <a:pt x="358" y="109"/>
                    <a:pt x="322" y="14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93" name="Google Shape;15113;p74"/>
            <p:cNvSpPr/>
            <p:nvPr/>
          </p:nvSpPr>
          <p:spPr>
            <a:xfrm>
              <a:off x="2963706" y="2653103"/>
              <a:ext cx="19735" cy="14101"/>
            </a:xfrm>
            <a:custGeom>
              <a:avLst/>
              <a:gdLst/>
              <a:ahLst/>
              <a:cxnLst>
                <a:cxn ang="0">
                  <a:pos x="5666" y="32"/>
                </a:cxn>
                <a:cxn ang="0">
                  <a:pos x="1528" y="2324"/>
                </a:cxn>
                <a:cxn ang="0">
                  <a:pos x="3438" y="9517"/>
                </a:cxn>
                <a:cxn ang="0">
                  <a:pos x="11777" y="13337"/>
                </a:cxn>
                <a:cxn ang="0">
                  <a:pos x="13273" y="14069"/>
                </a:cxn>
                <a:cxn ang="0">
                  <a:pos x="17825" y="10281"/>
                </a:cxn>
                <a:cxn ang="0">
                  <a:pos x="15565" y="3470"/>
                </a:cxn>
                <a:cxn ang="0">
                  <a:pos x="8371" y="828"/>
                </a:cxn>
                <a:cxn ang="0">
                  <a:pos x="5666" y="32"/>
                </a:cxn>
              </a:cxnLst>
              <a:pathLst>
                <a:path w="620" h="443">
                  <a:moveTo>
                    <a:pt x="178" y="1"/>
                  </a:moveTo>
                  <a:cubicBezTo>
                    <a:pt x="124" y="1"/>
                    <a:pt x="71" y="27"/>
                    <a:pt x="48" y="73"/>
                  </a:cubicBezTo>
                  <a:cubicBezTo>
                    <a:pt x="1" y="157"/>
                    <a:pt x="25" y="252"/>
                    <a:pt x="108" y="299"/>
                  </a:cubicBezTo>
                  <a:cubicBezTo>
                    <a:pt x="191" y="347"/>
                    <a:pt x="287" y="395"/>
                    <a:pt x="370" y="419"/>
                  </a:cubicBezTo>
                  <a:cubicBezTo>
                    <a:pt x="382" y="419"/>
                    <a:pt x="406" y="442"/>
                    <a:pt x="417" y="442"/>
                  </a:cubicBezTo>
                  <a:cubicBezTo>
                    <a:pt x="489" y="442"/>
                    <a:pt x="548" y="395"/>
                    <a:pt x="560" y="323"/>
                  </a:cubicBezTo>
                  <a:cubicBezTo>
                    <a:pt x="620" y="228"/>
                    <a:pt x="584" y="121"/>
                    <a:pt x="489" y="109"/>
                  </a:cubicBezTo>
                  <a:lnTo>
                    <a:pt x="263" y="26"/>
                  </a:lnTo>
                  <a:cubicBezTo>
                    <a:pt x="237" y="9"/>
                    <a:pt x="208" y="1"/>
                    <a:pt x="178" y="1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94" name="Google Shape;15114;p74"/>
            <p:cNvSpPr/>
            <p:nvPr/>
          </p:nvSpPr>
          <p:spPr>
            <a:xfrm>
              <a:off x="2948555" y="2577443"/>
              <a:ext cx="17093" cy="16615"/>
            </a:xfrm>
            <a:custGeom>
              <a:avLst/>
              <a:gdLst/>
              <a:ahLst/>
              <a:cxnLst>
                <a:cxn ang="0">
                  <a:pos x="11586" y="32"/>
                </a:cxn>
                <a:cxn ang="0">
                  <a:pos x="7989" y="1432"/>
                </a:cxn>
                <a:cxn ang="0">
                  <a:pos x="1910" y="8626"/>
                </a:cxn>
                <a:cxn ang="0">
                  <a:pos x="2674" y="15851"/>
                </a:cxn>
                <a:cxn ang="0">
                  <a:pos x="5698" y="16583"/>
                </a:cxn>
                <a:cxn ang="0">
                  <a:pos x="9867" y="14705"/>
                </a:cxn>
                <a:cxn ang="0">
                  <a:pos x="14801" y="9008"/>
                </a:cxn>
                <a:cxn ang="0">
                  <a:pos x="15183" y="1432"/>
                </a:cxn>
                <a:cxn ang="0">
                  <a:pos x="11586" y="32"/>
                </a:cxn>
              </a:cxnLst>
              <a:pathLst>
                <a:path w="537" h="522">
                  <a:moveTo>
                    <a:pt x="364" y="1"/>
                  </a:moveTo>
                  <a:cubicBezTo>
                    <a:pt x="322" y="1"/>
                    <a:pt x="280" y="15"/>
                    <a:pt x="251" y="45"/>
                  </a:cubicBezTo>
                  <a:cubicBezTo>
                    <a:pt x="179" y="117"/>
                    <a:pt x="120" y="200"/>
                    <a:pt x="60" y="271"/>
                  </a:cubicBezTo>
                  <a:cubicBezTo>
                    <a:pt x="1" y="343"/>
                    <a:pt x="24" y="450"/>
                    <a:pt x="84" y="498"/>
                  </a:cubicBezTo>
                  <a:cubicBezTo>
                    <a:pt x="120" y="510"/>
                    <a:pt x="143" y="521"/>
                    <a:pt x="179" y="521"/>
                  </a:cubicBezTo>
                  <a:cubicBezTo>
                    <a:pt x="227" y="521"/>
                    <a:pt x="286" y="498"/>
                    <a:pt x="310" y="462"/>
                  </a:cubicBezTo>
                  <a:cubicBezTo>
                    <a:pt x="358" y="402"/>
                    <a:pt x="417" y="343"/>
                    <a:pt x="465" y="283"/>
                  </a:cubicBezTo>
                  <a:cubicBezTo>
                    <a:pt x="536" y="224"/>
                    <a:pt x="536" y="117"/>
                    <a:pt x="477" y="45"/>
                  </a:cubicBezTo>
                  <a:cubicBezTo>
                    <a:pt x="447" y="15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95" name="Google Shape;15115;p74"/>
            <p:cNvSpPr/>
            <p:nvPr/>
          </p:nvSpPr>
          <p:spPr>
            <a:xfrm>
              <a:off x="2943621" y="2631299"/>
              <a:ext cx="16329" cy="17697"/>
            </a:xfrm>
            <a:custGeom>
              <a:avLst/>
              <a:gdLst/>
              <a:ahLst/>
              <a:cxnLst>
                <a:cxn ang="0">
                  <a:pos x="6239" y="32"/>
                </a:cxn>
                <a:cxn ang="0">
                  <a:pos x="3820" y="637"/>
                </a:cxn>
                <a:cxn ang="0">
                  <a:pos x="1528" y="7830"/>
                </a:cxn>
                <a:cxn ang="0">
                  <a:pos x="6462" y="15787"/>
                </a:cxn>
                <a:cxn ang="0">
                  <a:pos x="10631" y="17697"/>
                </a:cxn>
                <a:cxn ang="0">
                  <a:pos x="13273" y="16933"/>
                </a:cxn>
                <a:cxn ang="0">
                  <a:pos x="14801" y="9740"/>
                </a:cxn>
                <a:cxn ang="0">
                  <a:pos x="11013" y="2928"/>
                </a:cxn>
                <a:cxn ang="0">
                  <a:pos x="6239" y="32"/>
                </a:cxn>
              </a:cxnLst>
              <a:pathLst>
                <a:path w="513" h="556">
                  <a:moveTo>
                    <a:pt x="196" y="1"/>
                  </a:moveTo>
                  <a:cubicBezTo>
                    <a:pt x="172" y="1"/>
                    <a:pt x="146" y="7"/>
                    <a:pt x="120" y="20"/>
                  </a:cubicBezTo>
                  <a:cubicBezTo>
                    <a:pt x="48" y="68"/>
                    <a:pt x="1" y="151"/>
                    <a:pt x="48" y="246"/>
                  </a:cubicBezTo>
                  <a:cubicBezTo>
                    <a:pt x="96" y="330"/>
                    <a:pt x="144" y="425"/>
                    <a:pt x="203" y="496"/>
                  </a:cubicBezTo>
                  <a:cubicBezTo>
                    <a:pt x="227" y="544"/>
                    <a:pt x="275" y="556"/>
                    <a:pt x="334" y="556"/>
                  </a:cubicBezTo>
                  <a:cubicBezTo>
                    <a:pt x="358" y="556"/>
                    <a:pt x="394" y="544"/>
                    <a:pt x="417" y="532"/>
                  </a:cubicBezTo>
                  <a:cubicBezTo>
                    <a:pt x="501" y="484"/>
                    <a:pt x="513" y="377"/>
                    <a:pt x="465" y="306"/>
                  </a:cubicBezTo>
                  <a:cubicBezTo>
                    <a:pt x="417" y="246"/>
                    <a:pt x="382" y="175"/>
                    <a:pt x="346" y="92"/>
                  </a:cubicBezTo>
                  <a:cubicBezTo>
                    <a:pt x="312" y="40"/>
                    <a:pt x="259" y="1"/>
                    <a:pt x="196" y="1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96" name="Google Shape;15116;p74"/>
            <p:cNvSpPr/>
            <p:nvPr/>
          </p:nvSpPr>
          <p:spPr>
            <a:xfrm>
              <a:off x="3019408" y="2638907"/>
              <a:ext cx="16711" cy="16170"/>
            </a:xfrm>
            <a:custGeom>
              <a:avLst/>
              <a:gdLst/>
              <a:ahLst/>
              <a:cxnLst>
                <a:cxn ang="0">
                  <a:pos x="11013" y="32"/>
                </a:cxn>
                <a:cxn ang="0">
                  <a:pos x="6844" y="2133"/>
                </a:cxn>
                <a:cxn ang="0">
                  <a:pos x="1942" y="7799"/>
                </a:cxn>
                <a:cxn ang="0">
                  <a:pos x="1942" y="15024"/>
                </a:cxn>
                <a:cxn ang="0">
                  <a:pos x="5729" y="16138"/>
                </a:cxn>
                <a:cxn ang="0">
                  <a:pos x="9517" y="15024"/>
                </a:cxn>
                <a:cxn ang="0">
                  <a:pos x="15565" y="7799"/>
                </a:cxn>
                <a:cxn ang="0">
                  <a:pos x="14069" y="987"/>
                </a:cxn>
                <a:cxn ang="0">
                  <a:pos x="11013" y="32"/>
                </a:cxn>
              </a:cxnLst>
              <a:pathLst>
                <a:path w="525" h="508">
                  <a:moveTo>
                    <a:pt x="346" y="1"/>
                  </a:moveTo>
                  <a:cubicBezTo>
                    <a:pt x="290" y="1"/>
                    <a:pt x="238" y="29"/>
                    <a:pt x="215" y="67"/>
                  </a:cubicBezTo>
                  <a:cubicBezTo>
                    <a:pt x="168" y="126"/>
                    <a:pt x="108" y="186"/>
                    <a:pt x="61" y="245"/>
                  </a:cubicBezTo>
                  <a:cubicBezTo>
                    <a:pt x="1" y="305"/>
                    <a:pt x="1" y="412"/>
                    <a:pt x="61" y="472"/>
                  </a:cubicBezTo>
                  <a:cubicBezTo>
                    <a:pt x="96" y="495"/>
                    <a:pt x="144" y="507"/>
                    <a:pt x="180" y="507"/>
                  </a:cubicBezTo>
                  <a:cubicBezTo>
                    <a:pt x="227" y="507"/>
                    <a:pt x="251" y="495"/>
                    <a:pt x="299" y="472"/>
                  </a:cubicBezTo>
                  <a:cubicBezTo>
                    <a:pt x="370" y="388"/>
                    <a:pt x="430" y="317"/>
                    <a:pt x="489" y="245"/>
                  </a:cubicBezTo>
                  <a:cubicBezTo>
                    <a:pt x="525" y="186"/>
                    <a:pt x="513" y="79"/>
                    <a:pt x="442" y="31"/>
                  </a:cubicBezTo>
                  <a:cubicBezTo>
                    <a:pt x="411" y="10"/>
                    <a:pt x="378" y="1"/>
                    <a:pt x="346" y="1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97" name="Google Shape;15117;p74"/>
            <p:cNvSpPr/>
            <p:nvPr/>
          </p:nvSpPr>
          <p:spPr>
            <a:xfrm>
              <a:off x="3033063" y="2611087"/>
              <a:ext cx="12159" cy="18971"/>
            </a:xfrm>
            <a:custGeom>
              <a:avLst/>
              <a:gdLst/>
              <a:ahLst/>
              <a:cxnLst>
                <a:cxn ang="0">
                  <a:pos x="6461" y="0"/>
                </a:cxn>
                <a:cxn ang="0">
                  <a:pos x="1146" y="5316"/>
                </a:cxn>
                <a:cxn ang="0">
                  <a:pos x="764" y="12891"/>
                </a:cxn>
                <a:cxn ang="0">
                  <a:pos x="4934" y="18971"/>
                </a:cxn>
                <a:cxn ang="0">
                  <a:pos x="5698" y="18971"/>
                </a:cxn>
                <a:cxn ang="0">
                  <a:pos x="11013" y="14801"/>
                </a:cxn>
                <a:cxn ang="0">
                  <a:pos x="12159" y="5316"/>
                </a:cxn>
                <a:cxn ang="0">
                  <a:pos x="6461" y="0"/>
                </a:cxn>
              </a:cxnLst>
              <a:pathLst>
                <a:path w="382" h="596">
                  <a:moveTo>
                    <a:pt x="203" y="0"/>
                  </a:moveTo>
                  <a:cubicBezTo>
                    <a:pt x="108" y="0"/>
                    <a:pt x="36" y="72"/>
                    <a:pt x="36" y="167"/>
                  </a:cubicBezTo>
                  <a:cubicBezTo>
                    <a:pt x="36" y="238"/>
                    <a:pt x="36" y="334"/>
                    <a:pt x="24" y="405"/>
                  </a:cubicBezTo>
                  <a:cubicBezTo>
                    <a:pt x="1" y="488"/>
                    <a:pt x="60" y="584"/>
                    <a:pt x="155" y="596"/>
                  </a:cubicBezTo>
                  <a:lnTo>
                    <a:pt x="179" y="596"/>
                  </a:lnTo>
                  <a:cubicBezTo>
                    <a:pt x="263" y="596"/>
                    <a:pt x="334" y="536"/>
                    <a:pt x="346" y="465"/>
                  </a:cubicBezTo>
                  <a:cubicBezTo>
                    <a:pt x="370" y="369"/>
                    <a:pt x="382" y="274"/>
                    <a:pt x="382" y="167"/>
                  </a:cubicBezTo>
                  <a:cubicBezTo>
                    <a:pt x="346" y="72"/>
                    <a:pt x="286" y="0"/>
                    <a:pt x="203" y="0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98" name="Google Shape;15118;p74"/>
            <p:cNvSpPr/>
            <p:nvPr/>
          </p:nvSpPr>
          <p:spPr>
            <a:xfrm>
              <a:off x="3024342" y="2583363"/>
              <a:ext cx="15947" cy="17888"/>
            </a:xfrm>
            <a:custGeom>
              <a:avLst/>
              <a:gdLst/>
              <a:ahLst/>
              <a:cxnLst>
                <a:cxn ang="0">
                  <a:pos x="5952" y="32"/>
                </a:cxn>
                <a:cxn ang="0">
                  <a:pos x="2674" y="1210"/>
                </a:cxn>
                <a:cxn ang="0">
                  <a:pos x="1910" y="8403"/>
                </a:cxn>
                <a:cxn ang="0">
                  <a:pos x="5698" y="14832"/>
                </a:cxn>
                <a:cxn ang="0">
                  <a:pos x="10249" y="17888"/>
                </a:cxn>
                <a:cxn ang="0">
                  <a:pos x="12541" y="17506"/>
                </a:cxn>
                <a:cxn ang="0">
                  <a:pos x="14801" y="10313"/>
                </a:cxn>
                <a:cxn ang="0">
                  <a:pos x="9867" y="2355"/>
                </a:cxn>
                <a:cxn ang="0">
                  <a:pos x="5952" y="32"/>
                </a:cxn>
              </a:cxnLst>
              <a:pathLst>
                <a:path w="501" h="562">
                  <a:moveTo>
                    <a:pt x="187" y="1"/>
                  </a:moveTo>
                  <a:cubicBezTo>
                    <a:pt x="154" y="1"/>
                    <a:pt x="119" y="13"/>
                    <a:pt x="84" y="38"/>
                  </a:cubicBezTo>
                  <a:cubicBezTo>
                    <a:pt x="13" y="97"/>
                    <a:pt x="1" y="193"/>
                    <a:pt x="60" y="264"/>
                  </a:cubicBezTo>
                  <a:cubicBezTo>
                    <a:pt x="96" y="324"/>
                    <a:pt x="144" y="395"/>
                    <a:pt x="179" y="466"/>
                  </a:cubicBezTo>
                  <a:cubicBezTo>
                    <a:pt x="203" y="526"/>
                    <a:pt x="263" y="562"/>
                    <a:pt x="322" y="562"/>
                  </a:cubicBezTo>
                  <a:cubicBezTo>
                    <a:pt x="358" y="562"/>
                    <a:pt x="370" y="562"/>
                    <a:pt x="394" y="550"/>
                  </a:cubicBezTo>
                  <a:cubicBezTo>
                    <a:pt x="477" y="502"/>
                    <a:pt x="501" y="407"/>
                    <a:pt x="465" y="324"/>
                  </a:cubicBezTo>
                  <a:cubicBezTo>
                    <a:pt x="417" y="228"/>
                    <a:pt x="370" y="145"/>
                    <a:pt x="310" y="74"/>
                  </a:cubicBezTo>
                  <a:cubicBezTo>
                    <a:pt x="276" y="25"/>
                    <a:pt x="233" y="1"/>
                    <a:pt x="187" y="1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99" name="Google Shape;15119;p74"/>
            <p:cNvSpPr/>
            <p:nvPr/>
          </p:nvSpPr>
          <p:spPr>
            <a:xfrm>
              <a:off x="2992894" y="2655808"/>
              <a:ext cx="19735" cy="12159"/>
            </a:xfrm>
            <a:custGeom>
              <a:avLst/>
              <a:gdLst/>
              <a:ahLst/>
              <a:cxnLst>
                <a:cxn ang="0">
                  <a:pos x="13910" y="0"/>
                </a:cxn>
                <a:cxn ang="0">
                  <a:pos x="12159" y="382"/>
                </a:cxn>
                <a:cxn ang="0">
                  <a:pos x="4934" y="2292"/>
                </a:cxn>
                <a:cxn ang="0">
                  <a:pos x="764" y="7957"/>
                </a:cxn>
                <a:cxn ang="0">
                  <a:pos x="5698" y="12127"/>
                </a:cxn>
                <a:cxn ang="0">
                  <a:pos x="6462" y="12127"/>
                </a:cxn>
                <a:cxn ang="0">
                  <a:pos x="15183" y="10249"/>
                </a:cxn>
                <a:cxn ang="0">
                  <a:pos x="18589" y="3788"/>
                </a:cxn>
                <a:cxn ang="0">
                  <a:pos x="13910" y="0"/>
                </a:cxn>
              </a:cxnLst>
              <a:pathLst>
                <a:path w="620" h="382">
                  <a:moveTo>
                    <a:pt x="437" y="0"/>
                  </a:moveTo>
                  <a:cubicBezTo>
                    <a:pt x="419" y="0"/>
                    <a:pt x="400" y="4"/>
                    <a:pt x="382" y="12"/>
                  </a:cubicBezTo>
                  <a:cubicBezTo>
                    <a:pt x="298" y="36"/>
                    <a:pt x="227" y="60"/>
                    <a:pt x="155" y="72"/>
                  </a:cubicBezTo>
                  <a:cubicBezTo>
                    <a:pt x="60" y="84"/>
                    <a:pt x="1" y="155"/>
                    <a:pt x="24" y="250"/>
                  </a:cubicBezTo>
                  <a:cubicBezTo>
                    <a:pt x="36" y="322"/>
                    <a:pt x="96" y="381"/>
                    <a:pt x="179" y="381"/>
                  </a:cubicBezTo>
                  <a:lnTo>
                    <a:pt x="203" y="381"/>
                  </a:lnTo>
                  <a:cubicBezTo>
                    <a:pt x="298" y="369"/>
                    <a:pt x="393" y="357"/>
                    <a:pt x="477" y="322"/>
                  </a:cubicBezTo>
                  <a:cubicBezTo>
                    <a:pt x="572" y="298"/>
                    <a:pt x="620" y="203"/>
                    <a:pt x="584" y="119"/>
                  </a:cubicBezTo>
                  <a:cubicBezTo>
                    <a:pt x="556" y="45"/>
                    <a:pt x="500" y="0"/>
                    <a:pt x="437" y="0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000" name="Google Shape;15120;p74"/>
            <p:cNvSpPr/>
            <p:nvPr/>
          </p:nvSpPr>
          <p:spPr>
            <a:xfrm>
              <a:off x="3000469" y="2566366"/>
              <a:ext cx="20117" cy="13655"/>
            </a:xfrm>
            <a:custGeom>
              <a:avLst/>
              <a:gdLst/>
              <a:ahLst/>
              <a:cxnLst>
                <a:cxn ang="0">
                  <a:pos x="5761" y="0"/>
                </a:cxn>
                <a:cxn ang="0">
                  <a:pos x="1146" y="3406"/>
                </a:cxn>
                <a:cxn ang="0">
                  <a:pos x="4584" y="10249"/>
                </a:cxn>
                <a:cxn ang="0">
                  <a:pos x="11395" y="12891"/>
                </a:cxn>
                <a:cxn ang="0">
                  <a:pos x="14037" y="13655"/>
                </a:cxn>
                <a:cxn ang="0">
                  <a:pos x="18589" y="10631"/>
                </a:cxn>
                <a:cxn ang="0">
                  <a:pos x="16329" y="4170"/>
                </a:cxn>
                <a:cxn ang="0">
                  <a:pos x="7608" y="382"/>
                </a:cxn>
                <a:cxn ang="0">
                  <a:pos x="5761" y="0"/>
                </a:cxn>
              </a:cxnLst>
              <a:pathLst>
                <a:path w="632" h="429">
                  <a:moveTo>
                    <a:pt x="181" y="0"/>
                  </a:moveTo>
                  <a:cubicBezTo>
                    <a:pt x="116" y="0"/>
                    <a:pt x="55" y="43"/>
                    <a:pt x="36" y="107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358" y="405"/>
                  </a:lnTo>
                  <a:cubicBezTo>
                    <a:pt x="394" y="429"/>
                    <a:pt x="405" y="429"/>
                    <a:pt x="441" y="429"/>
                  </a:cubicBezTo>
                  <a:cubicBezTo>
                    <a:pt x="501" y="429"/>
                    <a:pt x="560" y="393"/>
                    <a:pt x="584" y="334"/>
                  </a:cubicBezTo>
                  <a:cubicBezTo>
                    <a:pt x="632" y="274"/>
                    <a:pt x="596" y="167"/>
                    <a:pt x="513" y="131"/>
                  </a:cubicBezTo>
                  <a:cubicBezTo>
                    <a:pt x="417" y="84"/>
                    <a:pt x="334" y="36"/>
                    <a:pt x="239" y="12"/>
                  </a:cubicBez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001" name="Google Shape;15121;p74"/>
            <p:cNvSpPr/>
            <p:nvPr/>
          </p:nvSpPr>
          <p:spPr>
            <a:xfrm>
              <a:off x="2972045" y="2565188"/>
              <a:ext cx="18971" cy="12191"/>
            </a:xfrm>
            <a:custGeom>
              <a:avLst/>
              <a:gdLst/>
              <a:ahLst/>
              <a:cxnLst>
                <a:cxn ang="0">
                  <a:pos x="14037" y="0"/>
                </a:cxn>
                <a:cxn ang="0">
                  <a:pos x="13273" y="64"/>
                </a:cxn>
                <a:cxn ang="0">
                  <a:pos x="4584" y="1942"/>
                </a:cxn>
                <a:cxn ang="0">
                  <a:pos x="1146" y="8403"/>
                </a:cxn>
                <a:cxn ang="0">
                  <a:pos x="5698" y="12191"/>
                </a:cxn>
                <a:cxn ang="0">
                  <a:pos x="7226" y="11809"/>
                </a:cxn>
                <a:cxn ang="0">
                  <a:pos x="14419" y="9899"/>
                </a:cxn>
                <a:cxn ang="0">
                  <a:pos x="18971" y="4233"/>
                </a:cxn>
                <a:cxn ang="0">
                  <a:pos x="14037" y="0"/>
                </a:cxn>
              </a:cxnLst>
              <a:pathLst>
                <a:path w="596" h="383">
                  <a:moveTo>
                    <a:pt x="441" y="0"/>
                  </a:moveTo>
                  <a:cubicBezTo>
                    <a:pt x="434" y="0"/>
                    <a:pt x="426" y="1"/>
                    <a:pt x="417" y="2"/>
                  </a:cubicBezTo>
                  <a:cubicBezTo>
                    <a:pt x="310" y="13"/>
                    <a:pt x="227" y="25"/>
                    <a:pt x="144" y="61"/>
                  </a:cubicBezTo>
                  <a:cubicBezTo>
                    <a:pt x="48" y="85"/>
                    <a:pt x="1" y="180"/>
                    <a:pt x="36" y="264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203" y="383"/>
                    <a:pt x="215" y="383"/>
                    <a:pt x="227" y="371"/>
                  </a:cubicBezTo>
                  <a:cubicBezTo>
                    <a:pt x="298" y="347"/>
                    <a:pt x="370" y="323"/>
                    <a:pt x="453" y="311"/>
                  </a:cubicBezTo>
                  <a:cubicBezTo>
                    <a:pt x="536" y="299"/>
                    <a:pt x="596" y="228"/>
                    <a:pt x="596" y="133"/>
                  </a:cubicBezTo>
                  <a:cubicBezTo>
                    <a:pt x="585" y="56"/>
                    <a:pt x="524" y="0"/>
                    <a:pt x="441" y="0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002" name="Google Shape;15122;p74"/>
            <p:cNvSpPr/>
            <p:nvPr/>
          </p:nvSpPr>
          <p:spPr>
            <a:xfrm>
              <a:off x="2976597" y="2586451"/>
              <a:ext cx="32244" cy="61814"/>
            </a:xfrm>
            <a:custGeom>
              <a:avLst/>
              <a:gdLst/>
              <a:ahLst/>
              <a:cxnLst>
                <a:cxn ang="0">
                  <a:pos x="15947" y="0"/>
                </a:cxn>
                <a:cxn ang="0">
                  <a:pos x="10631" y="5316"/>
                </a:cxn>
                <a:cxn ang="0">
                  <a:pos x="10631" y="9867"/>
                </a:cxn>
                <a:cxn ang="0">
                  <a:pos x="32" y="22759"/>
                </a:cxn>
                <a:cxn ang="0">
                  <a:pos x="13273" y="36000"/>
                </a:cxn>
                <a:cxn ang="0">
                  <a:pos x="19353" y="36000"/>
                </a:cxn>
                <a:cxn ang="0">
                  <a:pos x="21995" y="39055"/>
                </a:cxn>
                <a:cxn ang="0">
                  <a:pos x="19353" y="41697"/>
                </a:cxn>
                <a:cxn ang="0">
                  <a:pos x="10249" y="41697"/>
                </a:cxn>
                <a:cxn ang="0">
                  <a:pos x="4934" y="37528"/>
                </a:cxn>
                <a:cxn ang="0">
                  <a:pos x="32" y="42843"/>
                </a:cxn>
                <a:cxn ang="0">
                  <a:pos x="9485" y="52297"/>
                </a:cxn>
                <a:cxn ang="0">
                  <a:pos x="10631" y="52297"/>
                </a:cxn>
                <a:cxn ang="0">
                  <a:pos x="10631" y="56467"/>
                </a:cxn>
                <a:cxn ang="0">
                  <a:pos x="15947" y="61782"/>
                </a:cxn>
                <a:cxn ang="0">
                  <a:pos x="21231" y="56467"/>
                </a:cxn>
                <a:cxn ang="0">
                  <a:pos x="21231" y="51565"/>
                </a:cxn>
                <a:cxn ang="0">
                  <a:pos x="31862" y="39055"/>
                </a:cxn>
                <a:cxn ang="0">
                  <a:pos x="18971" y="25782"/>
                </a:cxn>
                <a:cxn ang="0">
                  <a:pos x="12509" y="25782"/>
                </a:cxn>
                <a:cxn ang="0">
                  <a:pos x="9867" y="22759"/>
                </a:cxn>
                <a:cxn ang="0">
                  <a:pos x="12509" y="20085"/>
                </a:cxn>
                <a:cxn ang="0">
                  <a:pos x="21613" y="20085"/>
                </a:cxn>
                <a:cxn ang="0">
                  <a:pos x="26928" y="24255"/>
                </a:cxn>
                <a:cxn ang="0">
                  <a:pos x="32244" y="18971"/>
                </a:cxn>
                <a:cxn ang="0">
                  <a:pos x="22759" y="9485"/>
                </a:cxn>
                <a:cxn ang="0">
                  <a:pos x="21231" y="9485"/>
                </a:cxn>
                <a:cxn ang="0">
                  <a:pos x="21231" y="5316"/>
                </a:cxn>
                <a:cxn ang="0">
                  <a:pos x="15947" y="0"/>
                </a:cxn>
              </a:cxnLst>
              <a:pathLst>
                <a:path w="1013" h="1942">
                  <a:moveTo>
                    <a:pt x="501" y="0"/>
                  </a:moveTo>
                  <a:cubicBezTo>
                    <a:pt x="417" y="0"/>
                    <a:pt x="334" y="72"/>
                    <a:pt x="334" y="167"/>
                  </a:cubicBezTo>
                  <a:lnTo>
                    <a:pt x="334" y="310"/>
                  </a:lnTo>
                  <a:cubicBezTo>
                    <a:pt x="143" y="346"/>
                    <a:pt x="1" y="524"/>
                    <a:pt x="1" y="715"/>
                  </a:cubicBezTo>
                  <a:cubicBezTo>
                    <a:pt x="1" y="941"/>
                    <a:pt x="179" y="1131"/>
                    <a:pt x="417" y="1131"/>
                  </a:cubicBezTo>
                  <a:lnTo>
                    <a:pt x="608" y="1131"/>
                  </a:lnTo>
                  <a:cubicBezTo>
                    <a:pt x="655" y="1131"/>
                    <a:pt x="691" y="1179"/>
                    <a:pt x="691" y="1227"/>
                  </a:cubicBezTo>
                  <a:cubicBezTo>
                    <a:pt x="691" y="1262"/>
                    <a:pt x="655" y="1310"/>
                    <a:pt x="608" y="1310"/>
                  </a:cubicBezTo>
                  <a:lnTo>
                    <a:pt x="322" y="1310"/>
                  </a:lnTo>
                  <a:cubicBezTo>
                    <a:pt x="310" y="1239"/>
                    <a:pt x="251" y="1179"/>
                    <a:pt x="155" y="1179"/>
                  </a:cubicBezTo>
                  <a:cubicBezTo>
                    <a:pt x="72" y="1179"/>
                    <a:pt x="1" y="1250"/>
                    <a:pt x="1" y="1346"/>
                  </a:cubicBezTo>
                  <a:cubicBezTo>
                    <a:pt x="1" y="1501"/>
                    <a:pt x="132" y="1643"/>
                    <a:pt x="298" y="1643"/>
                  </a:cubicBezTo>
                  <a:lnTo>
                    <a:pt x="334" y="1643"/>
                  </a:lnTo>
                  <a:lnTo>
                    <a:pt x="334" y="1774"/>
                  </a:lnTo>
                  <a:cubicBezTo>
                    <a:pt x="334" y="1858"/>
                    <a:pt x="405" y="1941"/>
                    <a:pt x="501" y="1941"/>
                  </a:cubicBezTo>
                  <a:cubicBezTo>
                    <a:pt x="596" y="1941"/>
                    <a:pt x="667" y="1858"/>
                    <a:pt x="667" y="1774"/>
                  </a:cubicBezTo>
                  <a:lnTo>
                    <a:pt x="667" y="1620"/>
                  </a:lnTo>
                  <a:cubicBezTo>
                    <a:pt x="858" y="1596"/>
                    <a:pt x="1001" y="1417"/>
                    <a:pt x="1001" y="1227"/>
                  </a:cubicBezTo>
                  <a:cubicBezTo>
                    <a:pt x="1001" y="1000"/>
                    <a:pt x="834" y="810"/>
                    <a:pt x="596" y="810"/>
                  </a:cubicBezTo>
                  <a:lnTo>
                    <a:pt x="393" y="810"/>
                  </a:lnTo>
                  <a:cubicBezTo>
                    <a:pt x="358" y="810"/>
                    <a:pt x="310" y="762"/>
                    <a:pt x="310" y="715"/>
                  </a:cubicBezTo>
                  <a:cubicBezTo>
                    <a:pt x="310" y="667"/>
                    <a:pt x="358" y="631"/>
                    <a:pt x="393" y="631"/>
                  </a:cubicBezTo>
                  <a:lnTo>
                    <a:pt x="679" y="631"/>
                  </a:lnTo>
                  <a:cubicBezTo>
                    <a:pt x="691" y="703"/>
                    <a:pt x="751" y="762"/>
                    <a:pt x="846" y="762"/>
                  </a:cubicBezTo>
                  <a:cubicBezTo>
                    <a:pt x="929" y="762"/>
                    <a:pt x="1013" y="679"/>
                    <a:pt x="1013" y="596"/>
                  </a:cubicBezTo>
                  <a:cubicBezTo>
                    <a:pt x="1013" y="429"/>
                    <a:pt x="870" y="298"/>
                    <a:pt x="715" y="298"/>
                  </a:cubicBezTo>
                  <a:lnTo>
                    <a:pt x="667" y="298"/>
                  </a:lnTo>
                  <a:lnTo>
                    <a:pt x="667" y="167"/>
                  </a:lnTo>
                  <a:cubicBezTo>
                    <a:pt x="667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0975" name="Google Shape;14240;p72"/>
          <p:cNvGrpSpPr/>
          <p:nvPr/>
        </p:nvGrpSpPr>
        <p:grpSpPr>
          <a:xfrm>
            <a:off x="1123950" y="4429125"/>
            <a:ext cx="542925" cy="563563"/>
            <a:chOff x="1865381" y="4277506"/>
            <a:chExt cx="396131" cy="355612"/>
          </a:xfrm>
        </p:grpSpPr>
        <p:sp>
          <p:nvSpPr>
            <p:cNvPr id="40985" name="Google Shape;14241;p72"/>
            <p:cNvSpPr/>
            <p:nvPr/>
          </p:nvSpPr>
          <p:spPr>
            <a:xfrm>
              <a:off x="1865381" y="4277506"/>
              <a:ext cx="396131" cy="355612"/>
            </a:xfrm>
            <a:custGeom>
              <a:avLst/>
              <a:gdLst/>
              <a:ahLst/>
              <a:cxnLst>
                <a:cxn ang="0">
                  <a:pos x="198463" y="84092"/>
                </a:cxn>
                <a:cxn ang="0">
                  <a:pos x="274191" y="117774"/>
                </a:cxn>
                <a:cxn ang="0">
                  <a:pos x="242004" y="254122"/>
                </a:cxn>
                <a:cxn ang="0">
                  <a:pos x="207559" y="140515"/>
                </a:cxn>
                <a:cxn ang="0">
                  <a:pos x="337069" y="259783"/>
                </a:cxn>
                <a:cxn ang="0">
                  <a:pos x="198463" y="148084"/>
                </a:cxn>
                <a:cxn ang="0">
                  <a:pos x="229123" y="259020"/>
                </a:cxn>
                <a:cxn ang="0">
                  <a:pos x="163255" y="228742"/>
                </a:cxn>
                <a:cxn ang="0">
                  <a:pos x="172701" y="272283"/>
                </a:cxn>
                <a:cxn ang="0">
                  <a:pos x="224575" y="272283"/>
                </a:cxn>
                <a:cxn ang="0">
                  <a:pos x="78558" y="243086"/>
                </a:cxn>
                <a:cxn ang="0">
                  <a:pos x="99995" y="286309"/>
                </a:cxn>
                <a:cxn ang="0">
                  <a:pos x="57217" y="286309"/>
                </a:cxn>
                <a:cxn ang="0">
                  <a:pos x="78558" y="243086"/>
                </a:cxn>
                <a:cxn ang="0">
                  <a:pos x="321517" y="322662"/>
                </a:cxn>
                <a:cxn ang="0">
                  <a:pos x="327591" y="271138"/>
                </a:cxn>
                <a:cxn ang="0">
                  <a:pos x="345020" y="322662"/>
                </a:cxn>
                <a:cxn ang="0">
                  <a:pos x="343112" y="271138"/>
                </a:cxn>
                <a:cxn ang="0">
                  <a:pos x="65932" y="328323"/>
                </a:cxn>
                <a:cxn ang="0">
                  <a:pos x="79163" y="127634"/>
                </a:cxn>
                <a:cxn ang="0">
                  <a:pos x="158707" y="268880"/>
                </a:cxn>
                <a:cxn ang="0">
                  <a:pos x="102285" y="337038"/>
                </a:cxn>
                <a:cxn ang="0">
                  <a:pos x="109091" y="293878"/>
                </a:cxn>
                <a:cxn ang="0">
                  <a:pos x="78304" y="232113"/>
                </a:cxn>
                <a:cxn ang="0">
                  <a:pos x="48503" y="294260"/>
                </a:cxn>
                <a:cxn ang="0">
                  <a:pos x="12150" y="229123"/>
                </a:cxn>
                <a:cxn ang="0">
                  <a:pos x="90549" y="343113"/>
                </a:cxn>
                <a:cxn ang="0">
                  <a:pos x="90549" y="339678"/>
                </a:cxn>
                <a:cxn ang="0">
                  <a:pos x="343112" y="343113"/>
                </a:cxn>
                <a:cxn ang="0">
                  <a:pos x="321517" y="334780"/>
                </a:cxn>
                <a:cxn ang="0">
                  <a:pos x="149992" y="41665"/>
                </a:cxn>
                <a:cxn ang="0">
                  <a:pos x="32" y="229505"/>
                </a:cxn>
                <a:cxn ang="0">
                  <a:pos x="64405" y="355580"/>
                </a:cxn>
                <a:cxn ang="0">
                  <a:pos x="121590" y="351064"/>
                </a:cxn>
                <a:cxn ang="0">
                  <a:pos x="259815" y="350301"/>
                </a:cxn>
                <a:cxn ang="0">
                  <a:pos x="206414" y="316587"/>
                </a:cxn>
                <a:cxn ang="0">
                  <a:pos x="316619" y="127252"/>
                </a:cxn>
                <a:cxn ang="0">
                  <a:pos x="355611" y="301830"/>
                </a:cxn>
                <a:cxn ang="0">
                  <a:pos x="340854" y="243118"/>
                </a:cxn>
                <a:cxn ang="0">
                  <a:pos x="314710" y="262805"/>
                </a:cxn>
                <a:cxn ang="0">
                  <a:pos x="284432" y="338565"/>
                </a:cxn>
                <a:cxn ang="0">
                  <a:pos x="285545" y="349919"/>
                </a:cxn>
                <a:cxn ang="0">
                  <a:pos x="342349" y="354849"/>
                </a:cxn>
                <a:cxn ang="0">
                  <a:pos x="396131" y="228742"/>
                </a:cxn>
                <a:cxn ang="0">
                  <a:pos x="290602" y="76427"/>
                </a:cxn>
                <a:cxn ang="0">
                  <a:pos x="300334" y="109441"/>
                </a:cxn>
                <a:cxn ang="0">
                  <a:pos x="165131" y="113989"/>
                </a:cxn>
                <a:cxn ang="0">
                  <a:pos x="160965" y="124994"/>
                </a:cxn>
                <a:cxn ang="0">
                  <a:pos x="154922" y="254122"/>
                </a:cxn>
                <a:cxn ang="0">
                  <a:pos x="122735" y="118156"/>
                </a:cxn>
                <a:cxn ang="0">
                  <a:pos x="144299" y="114371"/>
                </a:cxn>
                <a:cxn ang="0">
                  <a:pos x="96973" y="109823"/>
                </a:cxn>
                <a:cxn ang="0">
                  <a:pos x="198463" y="96210"/>
                </a:cxn>
                <a:cxn ang="0">
                  <a:pos x="272664" y="70066"/>
                </a:cxn>
                <a:cxn ang="0">
                  <a:pos x="245789" y="41665"/>
                </a:cxn>
              </a:cxnLst>
              <a:pathLst>
                <a:path w="12455" h="11181">
                  <a:moveTo>
                    <a:pt x="6240" y="322"/>
                  </a:moveTo>
                  <a:cubicBezTo>
                    <a:pt x="6883" y="322"/>
                    <a:pt x="7395" y="846"/>
                    <a:pt x="7395" y="1489"/>
                  </a:cubicBezTo>
                  <a:cubicBezTo>
                    <a:pt x="7395" y="2132"/>
                    <a:pt x="6883" y="2644"/>
                    <a:pt x="6240" y="2644"/>
                  </a:cubicBezTo>
                  <a:cubicBezTo>
                    <a:pt x="5597" y="2644"/>
                    <a:pt x="5073" y="2132"/>
                    <a:pt x="5073" y="1489"/>
                  </a:cubicBezTo>
                  <a:cubicBezTo>
                    <a:pt x="5073" y="834"/>
                    <a:pt x="5597" y="322"/>
                    <a:pt x="6240" y="322"/>
                  </a:cubicBezTo>
                  <a:close/>
                  <a:moveTo>
                    <a:pt x="8621" y="3703"/>
                  </a:moveTo>
                  <a:cubicBezTo>
                    <a:pt x="8943" y="3703"/>
                    <a:pt x="9276" y="3751"/>
                    <a:pt x="9585" y="3834"/>
                  </a:cubicBezTo>
                  <a:cubicBezTo>
                    <a:pt x="9657" y="4156"/>
                    <a:pt x="9705" y="4477"/>
                    <a:pt x="9705" y="4811"/>
                  </a:cubicBezTo>
                  <a:cubicBezTo>
                    <a:pt x="9705" y="6239"/>
                    <a:pt x="8847" y="7466"/>
                    <a:pt x="7609" y="7990"/>
                  </a:cubicBezTo>
                  <a:cubicBezTo>
                    <a:pt x="7669" y="7728"/>
                    <a:pt x="7692" y="7454"/>
                    <a:pt x="7692" y="7192"/>
                  </a:cubicBezTo>
                  <a:cubicBezTo>
                    <a:pt x="7692" y="6382"/>
                    <a:pt x="7454" y="5620"/>
                    <a:pt x="7002" y="4965"/>
                  </a:cubicBezTo>
                  <a:cubicBezTo>
                    <a:pt x="6859" y="4775"/>
                    <a:pt x="6704" y="4584"/>
                    <a:pt x="6526" y="4418"/>
                  </a:cubicBezTo>
                  <a:cubicBezTo>
                    <a:pt x="7097" y="3977"/>
                    <a:pt x="7835" y="3703"/>
                    <a:pt x="8621" y="3703"/>
                  </a:cubicBezTo>
                  <a:close/>
                  <a:moveTo>
                    <a:pt x="10478" y="7918"/>
                  </a:moveTo>
                  <a:lnTo>
                    <a:pt x="10598" y="8168"/>
                  </a:lnTo>
                  <a:lnTo>
                    <a:pt x="10359" y="8168"/>
                  </a:lnTo>
                  <a:lnTo>
                    <a:pt x="10478" y="7918"/>
                  </a:lnTo>
                  <a:close/>
                  <a:moveTo>
                    <a:pt x="6240" y="4656"/>
                  </a:moveTo>
                  <a:cubicBezTo>
                    <a:pt x="6407" y="4823"/>
                    <a:pt x="6561" y="4989"/>
                    <a:pt x="6704" y="5180"/>
                  </a:cubicBezTo>
                  <a:cubicBezTo>
                    <a:pt x="7121" y="5775"/>
                    <a:pt x="7335" y="6454"/>
                    <a:pt x="7335" y="7192"/>
                  </a:cubicBezTo>
                  <a:cubicBezTo>
                    <a:pt x="7335" y="7513"/>
                    <a:pt x="7299" y="7847"/>
                    <a:pt x="7204" y="8144"/>
                  </a:cubicBezTo>
                  <a:cubicBezTo>
                    <a:pt x="6907" y="8228"/>
                    <a:pt x="6585" y="8275"/>
                    <a:pt x="6252" y="8275"/>
                  </a:cubicBezTo>
                  <a:cubicBezTo>
                    <a:pt x="5930" y="8275"/>
                    <a:pt x="5597" y="8228"/>
                    <a:pt x="5299" y="8144"/>
                  </a:cubicBezTo>
                  <a:cubicBezTo>
                    <a:pt x="5180" y="7847"/>
                    <a:pt x="5133" y="7513"/>
                    <a:pt x="5133" y="7192"/>
                  </a:cubicBezTo>
                  <a:cubicBezTo>
                    <a:pt x="5133" y="6192"/>
                    <a:pt x="5549" y="5299"/>
                    <a:pt x="6240" y="4656"/>
                  </a:cubicBezTo>
                  <a:close/>
                  <a:moveTo>
                    <a:pt x="5430" y="8561"/>
                  </a:moveTo>
                  <a:lnTo>
                    <a:pt x="5430" y="8561"/>
                  </a:lnTo>
                  <a:cubicBezTo>
                    <a:pt x="5704" y="8621"/>
                    <a:pt x="5966" y="8644"/>
                    <a:pt x="6252" y="8644"/>
                  </a:cubicBezTo>
                  <a:cubicBezTo>
                    <a:pt x="6537" y="8644"/>
                    <a:pt x="6799" y="8621"/>
                    <a:pt x="7061" y="8561"/>
                  </a:cubicBezTo>
                  <a:cubicBezTo>
                    <a:pt x="6847" y="8990"/>
                    <a:pt x="6585" y="9395"/>
                    <a:pt x="6240" y="9716"/>
                  </a:cubicBezTo>
                  <a:cubicBezTo>
                    <a:pt x="5895" y="9395"/>
                    <a:pt x="5609" y="9002"/>
                    <a:pt x="5430" y="8561"/>
                  </a:cubicBezTo>
                  <a:close/>
                  <a:moveTo>
                    <a:pt x="2470" y="7643"/>
                  </a:moveTo>
                  <a:cubicBezTo>
                    <a:pt x="2693" y="7643"/>
                    <a:pt x="2903" y="7736"/>
                    <a:pt x="3049" y="7882"/>
                  </a:cubicBezTo>
                  <a:cubicBezTo>
                    <a:pt x="3216" y="8049"/>
                    <a:pt x="3323" y="8263"/>
                    <a:pt x="3323" y="8502"/>
                  </a:cubicBezTo>
                  <a:cubicBezTo>
                    <a:pt x="3323" y="8692"/>
                    <a:pt x="3263" y="8859"/>
                    <a:pt x="3144" y="9002"/>
                  </a:cubicBezTo>
                  <a:cubicBezTo>
                    <a:pt x="2954" y="9275"/>
                    <a:pt x="2799" y="9549"/>
                    <a:pt x="2739" y="9847"/>
                  </a:cubicBezTo>
                  <a:lnTo>
                    <a:pt x="2192" y="9847"/>
                  </a:lnTo>
                  <a:cubicBezTo>
                    <a:pt x="2132" y="9537"/>
                    <a:pt x="2001" y="9252"/>
                    <a:pt x="1799" y="9002"/>
                  </a:cubicBezTo>
                  <a:cubicBezTo>
                    <a:pt x="1680" y="8835"/>
                    <a:pt x="1620" y="8656"/>
                    <a:pt x="1620" y="8454"/>
                  </a:cubicBezTo>
                  <a:cubicBezTo>
                    <a:pt x="1644" y="8025"/>
                    <a:pt x="2001" y="7668"/>
                    <a:pt x="2430" y="7644"/>
                  </a:cubicBezTo>
                  <a:cubicBezTo>
                    <a:pt x="2443" y="7644"/>
                    <a:pt x="2457" y="7643"/>
                    <a:pt x="2470" y="7643"/>
                  </a:cubicBezTo>
                  <a:close/>
                  <a:moveTo>
                    <a:pt x="10300" y="8525"/>
                  </a:moveTo>
                  <a:lnTo>
                    <a:pt x="10300" y="10145"/>
                  </a:lnTo>
                  <a:lnTo>
                    <a:pt x="10109" y="10145"/>
                  </a:lnTo>
                  <a:lnTo>
                    <a:pt x="10109" y="8585"/>
                  </a:lnTo>
                  <a:cubicBezTo>
                    <a:pt x="10109" y="8561"/>
                    <a:pt x="10133" y="8525"/>
                    <a:pt x="10169" y="8525"/>
                  </a:cubicBezTo>
                  <a:lnTo>
                    <a:pt x="10300" y="8525"/>
                  </a:lnTo>
                  <a:close/>
                  <a:moveTo>
                    <a:pt x="10788" y="8525"/>
                  </a:moveTo>
                  <a:cubicBezTo>
                    <a:pt x="10824" y="8525"/>
                    <a:pt x="10848" y="8561"/>
                    <a:pt x="10848" y="8585"/>
                  </a:cubicBezTo>
                  <a:lnTo>
                    <a:pt x="10848" y="10145"/>
                  </a:lnTo>
                  <a:lnTo>
                    <a:pt x="10657" y="10145"/>
                  </a:lnTo>
                  <a:lnTo>
                    <a:pt x="10657" y="8525"/>
                  </a:lnTo>
                  <a:lnTo>
                    <a:pt x="10788" y="8525"/>
                  </a:lnTo>
                  <a:close/>
                  <a:moveTo>
                    <a:pt x="2847" y="10252"/>
                  </a:moveTo>
                  <a:lnTo>
                    <a:pt x="2847" y="10323"/>
                  </a:lnTo>
                  <a:lnTo>
                    <a:pt x="2073" y="10323"/>
                  </a:lnTo>
                  <a:lnTo>
                    <a:pt x="2073" y="10252"/>
                  </a:lnTo>
                  <a:lnTo>
                    <a:pt x="2847" y="10252"/>
                  </a:lnTo>
                  <a:close/>
                  <a:moveTo>
                    <a:pt x="2489" y="4013"/>
                  </a:moveTo>
                  <a:lnTo>
                    <a:pt x="2489" y="4013"/>
                  </a:lnTo>
                  <a:cubicBezTo>
                    <a:pt x="2430" y="4287"/>
                    <a:pt x="2394" y="4549"/>
                    <a:pt x="2394" y="4823"/>
                  </a:cubicBezTo>
                  <a:cubicBezTo>
                    <a:pt x="2394" y="6501"/>
                    <a:pt x="3489" y="7930"/>
                    <a:pt x="4990" y="8454"/>
                  </a:cubicBezTo>
                  <a:cubicBezTo>
                    <a:pt x="5180" y="9025"/>
                    <a:pt x="5525" y="9549"/>
                    <a:pt x="5954" y="9966"/>
                  </a:cubicBezTo>
                  <a:cubicBezTo>
                    <a:pt x="5371" y="10383"/>
                    <a:pt x="4644" y="10657"/>
                    <a:pt x="3859" y="10657"/>
                  </a:cubicBezTo>
                  <a:cubicBezTo>
                    <a:pt x="3644" y="10657"/>
                    <a:pt x="3430" y="10645"/>
                    <a:pt x="3216" y="10597"/>
                  </a:cubicBezTo>
                  <a:lnTo>
                    <a:pt x="3216" y="10192"/>
                  </a:lnTo>
                  <a:cubicBezTo>
                    <a:pt x="3216" y="10085"/>
                    <a:pt x="3168" y="10002"/>
                    <a:pt x="3097" y="9942"/>
                  </a:cubicBezTo>
                  <a:cubicBezTo>
                    <a:pt x="3156" y="9680"/>
                    <a:pt x="3263" y="9454"/>
                    <a:pt x="3430" y="9240"/>
                  </a:cubicBezTo>
                  <a:cubicBezTo>
                    <a:pt x="3585" y="9025"/>
                    <a:pt x="3680" y="8775"/>
                    <a:pt x="3680" y="8513"/>
                  </a:cubicBezTo>
                  <a:cubicBezTo>
                    <a:pt x="3680" y="8180"/>
                    <a:pt x="3549" y="7871"/>
                    <a:pt x="3311" y="7632"/>
                  </a:cubicBezTo>
                  <a:cubicBezTo>
                    <a:pt x="3072" y="7416"/>
                    <a:pt x="2769" y="7298"/>
                    <a:pt x="2462" y="7298"/>
                  </a:cubicBezTo>
                  <a:cubicBezTo>
                    <a:pt x="2447" y="7298"/>
                    <a:pt x="2433" y="7298"/>
                    <a:pt x="2418" y="7299"/>
                  </a:cubicBezTo>
                  <a:cubicBezTo>
                    <a:pt x="1787" y="7335"/>
                    <a:pt x="1275" y="7835"/>
                    <a:pt x="1263" y="8466"/>
                  </a:cubicBezTo>
                  <a:cubicBezTo>
                    <a:pt x="1251" y="8752"/>
                    <a:pt x="1346" y="9025"/>
                    <a:pt x="1525" y="9252"/>
                  </a:cubicBezTo>
                  <a:cubicBezTo>
                    <a:pt x="1680" y="9466"/>
                    <a:pt x="1787" y="9704"/>
                    <a:pt x="1846" y="9954"/>
                  </a:cubicBezTo>
                  <a:lnTo>
                    <a:pt x="1799" y="10002"/>
                  </a:lnTo>
                  <a:cubicBezTo>
                    <a:pt x="906" y="9347"/>
                    <a:pt x="382" y="8311"/>
                    <a:pt x="382" y="7204"/>
                  </a:cubicBezTo>
                  <a:cubicBezTo>
                    <a:pt x="382" y="5775"/>
                    <a:pt x="1251" y="4537"/>
                    <a:pt x="2489" y="4013"/>
                  </a:cubicBezTo>
                  <a:close/>
                  <a:moveTo>
                    <a:pt x="2847" y="10680"/>
                  </a:moveTo>
                  <a:lnTo>
                    <a:pt x="2847" y="10788"/>
                  </a:lnTo>
                  <a:lnTo>
                    <a:pt x="2073" y="10788"/>
                  </a:lnTo>
                  <a:lnTo>
                    <a:pt x="2073" y="10680"/>
                  </a:lnTo>
                  <a:lnTo>
                    <a:pt x="2847" y="10680"/>
                  </a:lnTo>
                  <a:close/>
                  <a:moveTo>
                    <a:pt x="10848" y="10526"/>
                  </a:moveTo>
                  <a:lnTo>
                    <a:pt x="10848" y="10728"/>
                  </a:lnTo>
                  <a:cubicBezTo>
                    <a:pt x="10848" y="10764"/>
                    <a:pt x="10824" y="10788"/>
                    <a:pt x="10788" y="10788"/>
                  </a:cubicBezTo>
                  <a:lnTo>
                    <a:pt x="10169" y="10788"/>
                  </a:lnTo>
                  <a:cubicBezTo>
                    <a:pt x="10133" y="10788"/>
                    <a:pt x="10109" y="10764"/>
                    <a:pt x="10109" y="10728"/>
                  </a:cubicBezTo>
                  <a:lnTo>
                    <a:pt x="10109" y="10526"/>
                  </a:lnTo>
                  <a:lnTo>
                    <a:pt x="10848" y="10526"/>
                  </a:lnTo>
                  <a:close/>
                  <a:moveTo>
                    <a:pt x="6228" y="0"/>
                  </a:moveTo>
                  <a:cubicBezTo>
                    <a:pt x="5454" y="0"/>
                    <a:pt x="4823" y="584"/>
                    <a:pt x="4716" y="1310"/>
                  </a:cubicBezTo>
                  <a:cubicBezTo>
                    <a:pt x="4049" y="1596"/>
                    <a:pt x="3466" y="2072"/>
                    <a:pt x="3049" y="2667"/>
                  </a:cubicBezTo>
                  <a:cubicBezTo>
                    <a:pt x="2858" y="2941"/>
                    <a:pt x="2692" y="3263"/>
                    <a:pt x="2597" y="3584"/>
                  </a:cubicBezTo>
                  <a:cubicBezTo>
                    <a:pt x="1084" y="4108"/>
                    <a:pt x="1" y="5537"/>
                    <a:pt x="1" y="7216"/>
                  </a:cubicBezTo>
                  <a:cubicBezTo>
                    <a:pt x="1" y="8502"/>
                    <a:pt x="632" y="9692"/>
                    <a:pt x="1704" y="10407"/>
                  </a:cubicBezTo>
                  <a:lnTo>
                    <a:pt x="1704" y="10847"/>
                  </a:lnTo>
                  <a:cubicBezTo>
                    <a:pt x="1704" y="11026"/>
                    <a:pt x="1846" y="11180"/>
                    <a:pt x="2025" y="11180"/>
                  </a:cubicBezTo>
                  <a:lnTo>
                    <a:pt x="2858" y="11180"/>
                  </a:lnTo>
                  <a:cubicBezTo>
                    <a:pt x="2989" y="11180"/>
                    <a:pt x="3108" y="11097"/>
                    <a:pt x="3156" y="10978"/>
                  </a:cubicBezTo>
                  <a:cubicBezTo>
                    <a:pt x="3382" y="11026"/>
                    <a:pt x="3609" y="11038"/>
                    <a:pt x="3823" y="11038"/>
                  </a:cubicBezTo>
                  <a:cubicBezTo>
                    <a:pt x="4716" y="11038"/>
                    <a:pt x="5549" y="10728"/>
                    <a:pt x="6204" y="10204"/>
                  </a:cubicBezTo>
                  <a:cubicBezTo>
                    <a:pt x="6764" y="10645"/>
                    <a:pt x="7419" y="10919"/>
                    <a:pt x="8157" y="11014"/>
                  </a:cubicBezTo>
                  <a:lnTo>
                    <a:pt x="8169" y="11014"/>
                  </a:lnTo>
                  <a:cubicBezTo>
                    <a:pt x="8264" y="11014"/>
                    <a:pt x="8335" y="10942"/>
                    <a:pt x="8347" y="10847"/>
                  </a:cubicBezTo>
                  <a:cubicBezTo>
                    <a:pt x="8371" y="10740"/>
                    <a:pt x="8288" y="10657"/>
                    <a:pt x="8192" y="10645"/>
                  </a:cubicBezTo>
                  <a:cubicBezTo>
                    <a:pt x="7550" y="10561"/>
                    <a:pt x="6966" y="10323"/>
                    <a:pt x="6490" y="9954"/>
                  </a:cubicBezTo>
                  <a:cubicBezTo>
                    <a:pt x="6918" y="9537"/>
                    <a:pt x="7264" y="9014"/>
                    <a:pt x="7454" y="8442"/>
                  </a:cubicBezTo>
                  <a:cubicBezTo>
                    <a:pt x="8966" y="7918"/>
                    <a:pt x="10050" y="6489"/>
                    <a:pt x="10050" y="4811"/>
                  </a:cubicBezTo>
                  <a:cubicBezTo>
                    <a:pt x="10050" y="4525"/>
                    <a:pt x="10014" y="4251"/>
                    <a:pt x="9955" y="4001"/>
                  </a:cubicBezTo>
                  <a:cubicBezTo>
                    <a:pt x="11193" y="4537"/>
                    <a:pt x="12062" y="5763"/>
                    <a:pt x="12062" y="7192"/>
                  </a:cubicBezTo>
                  <a:cubicBezTo>
                    <a:pt x="12062" y="8037"/>
                    <a:pt x="11741" y="8859"/>
                    <a:pt x="11181" y="9490"/>
                  </a:cubicBezTo>
                  <a:lnTo>
                    <a:pt x="11181" y="8597"/>
                  </a:lnTo>
                  <a:cubicBezTo>
                    <a:pt x="11181" y="8466"/>
                    <a:pt x="11109" y="8335"/>
                    <a:pt x="11002" y="8263"/>
                  </a:cubicBezTo>
                  <a:lnTo>
                    <a:pt x="10717" y="7644"/>
                  </a:lnTo>
                  <a:cubicBezTo>
                    <a:pt x="10669" y="7549"/>
                    <a:pt x="10574" y="7466"/>
                    <a:pt x="10455" y="7466"/>
                  </a:cubicBezTo>
                  <a:cubicBezTo>
                    <a:pt x="10336" y="7466"/>
                    <a:pt x="10228" y="7525"/>
                    <a:pt x="10181" y="7644"/>
                  </a:cubicBezTo>
                  <a:lnTo>
                    <a:pt x="9895" y="8263"/>
                  </a:lnTo>
                  <a:cubicBezTo>
                    <a:pt x="9800" y="8335"/>
                    <a:pt x="9716" y="8466"/>
                    <a:pt x="9716" y="8597"/>
                  </a:cubicBezTo>
                  <a:lnTo>
                    <a:pt x="9716" y="10478"/>
                  </a:lnTo>
                  <a:cubicBezTo>
                    <a:pt x="9466" y="10561"/>
                    <a:pt x="9216" y="10621"/>
                    <a:pt x="8943" y="10645"/>
                  </a:cubicBezTo>
                  <a:cubicBezTo>
                    <a:pt x="8847" y="10657"/>
                    <a:pt x="8764" y="10740"/>
                    <a:pt x="8788" y="10835"/>
                  </a:cubicBezTo>
                  <a:cubicBezTo>
                    <a:pt x="8800" y="10919"/>
                    <a:pt x="8871" y="11002"/>
                    <a:pt x="8966" y="11002"/>
                  </a:cubicBezTo>
                  <a:lnTo>
                    <a:pt x="8978" y="11002"/>
                  </a:lnTo>
                  <a:cubicBezTo>
                    <a:pt x="9228" y="10966"/>
                    <a:pt x="9478" y="10919"/>
                    <a:pt x="9740" y="10847"/>
                  </a:cubicBezTo>
                  <a:cubicBezTo>
                    <a:pt x="9776" y="11026"/>
                    <a:pt x="9943" y="11157"/>
                    <a:pt x="10133" y="11157"/>
                  </a:cubicBezTo>
                  <a:lnTo>
                    <a:pt x="10764" y="11157"/>
                  </a:lnTo>
                  <a:cubicBezTo>
                    <a:pt x="11002" y="11157"/>
                    <a:pt x="11193" y="10966"/>
                    <a:pt x="11193" y="10728"/>
                  </a:cubicBezTo>
                  <a:lnTo>
                    <a:pt x="11193" y="10014"/>
                  </a:lnTo>
                  <a:cubicBezTo>
                    <a:pt x="12002" y="9287"/>
                    <a:pt x="12455" y="8263"/>
                    <a:pt x="12455" y="7192"/>
                  </a:cubicBezTo>
                  <a:cubicBezTo>
                    <a:pt x="12455" y="5501"/>
                    <a:pt x="11371" y="4072"/>
                    <a:pt x="9871" y="3560"/>
                  </a:cubicBezTo>
                  <a:cubicBezTo>
                    <a:pt x="9740" y="3168"/>
                    <a:pt x="9538" y="2798"/>
                    <a:pt x="9276" y="2465"/>
                  </a:cubicBezTo>
                  <a:cubicBezTo>
                    <a:pt x="9242" y="2425"/>
                    <a:pt x="9189" y="2403"/>
                    <a:pt x="9137" y="2403"/>
                  </a:cubicBezTo>
                  <a:cubicBezTo>
                    <a:pt x="9097" y="2403"/>
                    <a:pt x="9057" y="2416"/>
                    <a:pt x="9026" y="2441"/>
                  </a:cubicBezTo>
                  <a:cubicBezTo>
                    <a:pt x="8943" y="2501"/>
                    <a:pt x="8931" y="2620"/>
                    <a:pt x="8990" y="2691"/>
                  </a:cubicBezTo>
                  <a:cubicBezTo>
                    <a:pt x="9169" y="2929"/>
                    <a:pt x="9324" y="3168"/>
                    <a:pt x="9443" y="3441"/>
                  </a:cubicBezTo>
                  <a:cubicBezTo>
                    <a:pt x="9169" y="3382"/>
                    <a:pt x="8907" y="3346"/>
                    <a:pt x="8621" y="3346"/>
                  </a:cubicBezTo>
                  <a:cubicBezTo>
                    <a:pt x="7728" y="3346"/>
                    <a:pt x="6895" y="3656"/>
                    <a:pt x="6240" y="4180"/>
                  </a:cubicBezTo>
                  <a:cubicBezTo>
                    <a:pt x="5930" y="3930"/>
                    <a:pt x="5573" y="3739"/>
                    <a:pt x="5192" y="3584"/>
                  </a:cubicBezTo>
                  <a:cubicBezTo>
                    <a:pt x="5175" y="3580"/>
                    <a:pt x="5158" y="3577"/>
                    <a:pt x="5140" y="3577"/>
                  </a:cubicBezTo>
                  <a:cubicBezTo>
                    <a:pt x="5068" y="3577"/>
                    <a:pt x="4992" y="3615"/>
                    <a:pt x="4954" y="3691"/>
                  </a:cubicBezTo>
                  <a:cubicBezTo>
                    <a:pt x="4930" y="3775"/>
                    <a:pt x="4978" y="3882"/>
                    <a:pt x="5061" y="3930"/>
                  </a:cubicBezTo>
                  <a:cubicBezTo>
                    <a:pt x="5394" y="4049"/>
                    <a:pt x="5692" y="4215"/>
                    <a:pt x="5954" y="4418"/>
                  </a:cubicBezTo>
                  <a:cubicBezTo>
                    <a:pt x="5228" y="5120"/>
                    <a:pt x="4775" y="6096"/>
                    <a:pt x="4775" y="7192"/>
                  </a:cubicBezTo>
                  <a:cubicBezTo>
                    <a:pt x="4775" y="7466"/>
                    <a:pt x="4811" y="7740"/>
                    <a:pt x="4871" y="7990"/>
                  </a:cubicBezTo>
                  <a:cubicBezTo>
                    <a:pt x="3632" y="7454"/>
                    <a:pt x="2775" y="6239"/>
                    <a:pt x="2775" y="4811"/>
                  </a:cubicBezTo>
                  <a:cubicBezTo>
                    <a:pt x="2775" y="4477"/>
                    <a:pt x="2811" y="4156"/>
                    <a:pt x="2906" y="3858"/>
                  </a:cubicBezTo>
                  <a:cubicBezTo>
                    <a:pt x="3204" y="3763"/>
                    <a:pt x="3525" y="3715"/>
                    <a:pt x="3859" y="3715"/>
                  </a:cubicBezTo>
                  <a:cubicBezTo>
                    <a:pt x="4025" y="3715"/>
                    <a:pt x="4168" y="3739"/>
                    <a:pt x="4335" y="3751"/>
                  </a:cubicBezTo>
                  <a:cubicBezTo>
                    <a:pt x="4342" y="3752"/>
                    <a:pt x="4349" y="3752"/>
                    <a:pt x="4356" y="3752"/>
                  </a:cubicBezTo>
                  <a:cubicBezTo>
                    <a:pt x="4444" y="3752"/>
                    <a:pt x="4526" y="3684"/>
                    <a:pt x="4537" y="3596"/>
                  </a:cubicBezTo>
                  <a:cubicBezTo>
                    <a:pt x="4549" y="3501"/>
                    <a:pt x="4478" y="3406"/>
                    <a:pt x="4394" y="3394"/>
                  </a:cubicBezTo>
                  <a:cubicBezTo>
                    <a:pt x="4216" y="3358"/>
                    <a:pt x="4049" y="3358"/>
                    <a:pt x="3870" y="3358"/>
                  </a:cubicBezTo>
                  <a:cubicBezTo>
                    <a:pt x="3585" y="3358"/>
                    <a:pt x="3323" y="3394"/>
                    <a:pt x="3049" y="3453"/>
                  </a:cubicBezTo>
                  <a:cubicBezTo>
                    <a:pt x="3144" y="3239"/>
                    <a:pt x="3239" y="3048"/>
                    <a:pt x="3382" y="2858"/>
                  </a:cubicBezTo>
                  <a:cubicBezTo>
                    <a:pt x="3716" y="2346"/>
                    <a:pt x="4192" y="1953"/>
                    <a:pt x="4728" y="1691"/>
                  </a:cubicBezTo>
                  <a:cubicBezTo>
                    <a:pt x="4835" y="2441"/>
                    <a:pt x="5466" y="3025"/>
                    <a:pt x="6240" y="3025"/>
                  </a:cubicBezTo>
                  <a:cubicBezTo>
                    <a:pt x="7014" y="3025"/>
                    <a:pt x="7657" y="2441"/>
                    <a:pt x="7740" y="1691"/>
                  </a:cubicBezTo>
                  <a:cubicBezTo>
                    <a:pt x="7990" y="1810"/>
                    <a:pt x="8228" y="1977"/>
                    <a:pt x="8454" y="2156"/>
                  </a:cubicBezTo>
                  <a:cubicBezTo>
                    <a:pt x="8490" y="2191"/>
                    <a:pt x="8526" y="2203"/>
                    <a:pt x="8573" y="2203"/>
                  </a:cubicBezTo>
                  <a:cubicBezTo>
                    <a:pt x="8633" y="2203"/>
                    <a:pt x="8681" y="2191"/>
                    <a:pt x="8704" y="2144"/>
                  </a:cubicBezTo>
                  <a:cubicBezTo>
                    <a:pt x="8764" y="2072"/>
                    <a:pt x="8764" y="1953"/>
                    <a:pt x="8681" y="1894"/>
                  </a:cubicBezTo>
                  <a:cubicBezTo>
                    <a:pt x="8395" y="1655"/>
                    <a:pt x="8073" y="1453"/>
                    <a:pt x="7728" y="1310"/>
                  </a:cubicBezTo>
                  <a:cubicBezTo>
                    <a:pt x="7621" y="560"/>
                    <a:pt x="7002" y="0"/>
                    <a:pt x="6228" y="0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86" name="Google Shape;14242;p72"/>
            <p:cNvSpPr/>
            <p:nvPr/>
          </p:nvSpPr>
          <p:spPr>
            <a:xfrm>
              <a:off x="2057770" y="4294553"/>
              <a:ext cx="22741" cy="35622"/>
            </a:xfrm>
            <a:custGeom>
              <a:avLst/>
              <a:gdLst/>
              <a:ahLst/>
              <a:cxnLst>
                <a:cxn ang="0">
                  <a:pos x="6075" y="0"/>
                </a:cxn>
                <a:cxn ang="0">
                  <a:pos x="382" y="5693"/>
                </a:cxn>
                <a:cxn ang="0">
                  <a:pos x="382" y="29929"/>
                </a:cxn>
                <a:cxn ang="0">
                  <a:pos x="6075" y="35590"/>
                </a:cxn>
                <a:cxn ang="0">
                  <a:pos x="17048" y="35590"/>
                </a:cxn>
                <a:cxn ang="0">
                  <a:pos x="22741" y="29929"/>
                </a:cxn>
                <a:cxn ang="0">
                  <a:pos x="17048" y="23854"/>
                </a:cxn>
                <a:cxn ang="0">
                  <a:pos x="11736" y="23854"/>
                </a:cxn>
                <a:cxn ang="0">
                  <a:pos x="11736" y="5693"/>
                </a:cxn>
                <a:cxn ang="0">
                  <a:pos x="6075" y="0"/>
                </a:cxn>
              </a:cxnLst>
              <a:pathLst>
                <a:path w="715" h="1120">
                  <a:moveTo>
                    <a:pt x="191" y="0"/>
                  </a:moveTo>
                  <a:cubicBezTo>
                    <a:pt x="84" y="0"/>
                    <a:pt x="12" y="72"/>
                    <a:pt x="12" y="179"/>
                  </a:cubicBezTo>
                  <a:lnTo>
                    <a:pt x="12" y="941"/>
                  </a:lnTo>
                  <a:cubicBezTo>
                    <a:pt x="0" y="1036"/>
                    <a:pt x="84" y="1119"/>
                    <a:pt x="191" y="1119"/>
                  </a:cubicBezTo>
                  <a:lnTo>
                    <a:pt x="536" y="1119"/>
                  </a:lnTo>
                  <a:cubicBezTo>
                    <a:pt x="631" y="1119"/>
                    <a:pt x="715" y="1036"/>
                    <a:pt x="715" y="941"/>
                  </a:cubicBezTo>
                  <a:cubicBezTo>
                    <a:pt x="715" y="834"/>
                    <a:pt x="631" y="750"/>
                    <a:pt x="536" y="750"/>
                  </a:cubicBezTo>
                  <a:lnTo>
                    <a:pt x="369" y="750"/>
                  </a:lnTo>
                  <a:lnTo>
                    <a:pt x="369" y="179"/>
                  </a:lnTo>
                  <a:cubicBezTo>
                    <a:pt x="369" y="72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87" name="Google Shape;14243;p72"/>
            <p:cNvSpPr/>
            <p:nvPr/>
          </p:nvSpPr>
          <p:spPr>
            <a:xfrm>
              <a:off x="2048292" y="4456250"/>
              <a:ext cx="30724" cy="64055"/>
            </a:xfrm>
            <a:custGeom>
              <a:avLst/>
              <a:gdLst/>
              <a:ahLst/>
              <a:cxnLst>
                <a:cxn ang="0">
                  <a:pos x="15171" y="0"/>
                </a:cxn>
                <a:cxn ang="0">
                  <a:pos x="9478" y="5693"/>
                </a:cxn>
                <a:cxn ang="0">
                  <a:pos x="9478" y="8333"/>
                </a:cxn>
                <a:cxn ang="0">
                  <a:pos x="32" y="22359"/>
                </a:cxn>
                <a:cxn ang="0">
                  <a:pos x="15553" y="37880"/>
                </a:cxn>
                <a:cxn ang="0">
                  <a:pos x="19338" y="41664"/>
                </a:cxn>
                <a:cxn ang="0">
                  <a:pos x="15553" y="45449"/>
                </a:cxn>
                <a:cxn ang="0">
                  <a:pos x="12150" y="43191"/>
                </a:cxn>
                <a:cxn ang="0">
                  <a:pos x="6870" y="39724"/>
                </a:cxn>
                <a:cxn ang="0">
                  <a:pos x="4580" y="40138"/>
                </a:cxn>
                <a:cxn ang="0">
                  <a:pos x="1908" y="47707"/>
                </a:cxn>
                <a:cxn ang="0">
                  <a:pos x="9860" y="55309"/>
                </a:cxn>
                <a:cxn ang="0">
                  <a:pos x="9860" y="58330"/>
                </a:cxn>
                <a:cxn ang="0">
                  <a:pos x="15553" y="63991"/>
                </a:cxn>
                <a:cxn ang="0">
                  <a:pos x="16125" y="64055"/>
                </a:cxn>
                <a:cxn ang="0">
                  <a:pos x="21214" y="58712"/>
                </a:cxn>
                <a:cxn ang="0">
                  <a:pos x="21214" y="56040"/>
                </a:cxn>
                <a:cxn ang="0">
                  <a:pos x="30692" y="41664"/>
                </a:cxn>
                <a:cxn ang="0">
                  <a:pos x="15171" y="26144"/>
                </a:cxn>
                <a:cxn ang="0">
                  <a:pos x="11386" y="22359"/>
                </a:cxn>
                <a:cxn ang="0">
                  <a:pos x="15171" y="18574"/>
                </a:cxn>
                <a:cxn ang="0">
                  <a:pos x="18193" y="20451"/>
                </a:cxn>
                <a:cxn ang="0">
                  <a:pos x="22804" y="23122"/>
                </a:cxn>
                <a:cxn ang="0">
                  <a:pos x="26526" y="21977"/>
                </a:cxn>
                <a:cxn ang="0">
                  <a:pos x="27671" y="14026"/>
                </a:cxn>
                <a:cxn ang="0">
                  <a:pos x="20864" y="8333"/>
                </a:cxn>
                <a:cxn ang="0">
                  <a:pos x="20864" y="5693"/>
                </a:cxn>
                <a:cxn ang="0">
                  <a:pos x="15171" y="0"/>
                </a:cxn>
              </a:cxnLst>
              <a:pathLst>
                <a:path w="966" h="2014">
                  <a:moveTo>
                    <a:pt x="477" y="0"/>
                  </a:moveTo>
                  <a:cubicBezTo>
                    <a:pt x="370" y="0"/>
                    <a:pt x="298" y="84"/>
                    <a:pt x="298" y="179"/>
                  </a:cubicBezTo>
                  <a:lnTo>
                    <a:pt x="298" y="262"/>
                  </a:lnTo>
                  <a:cubicBezTo>
                    <a:pt x="120" y="334"/>
                    <a:pt x="1" y="512"/>
                    <a:pt x="1" y="703"/>
                  </a:cubicBezTo>
                  <a:cubicBezTo>
                    <a:pt x="1" y="977"/>
                    <a:pt x="215" y="1191"/>
                    <a:pt x="489" y="1191"/>
                  </a:cubicBezTo>
                  <a:cubicBezTo>
                    <a:pt x="560" y="1191"/>
                    <a:pt x="608" y="1250"/>
                    <a:pt x="608" y="1310"/>
                  </a:cubicBezTo>
                  <a:cubicBezTo>
                    <a:pt x="608" y="1381"/>
                    <a:pt x="548" y="1429"/>
                    <a:pt x="489" y="1429"/>
                  </a:cubicBezTo>
                  <a:cubicBezTo>
                    <a:pt x="441" y="1429"/>
                    <a:pt x="394" y="1405"/>
                    <a:pt x="382" y="1358"/>
                  </a:cubicBezTo>
                  <a:cubicBezTo>
                    <a:pt x="346" y="1287"/>
                    <a:pt x="284" y="1249"/>
                    <a:pt x="216" y="1249"/>
                  </a:cubicBezTo>
                  <a:cubicBezTo>
                    <a:pt x="192" y="1249"/>
                    <a:pt x="168" y="1253"/>
                    <a:pt x="144" y="1262"/>
                  </a:cubicBezTo>
                  <a:cubicBezTo>
                    <a:pt x="60" y="1310"/>
                    <a:pt x="13" y="1417"/>
                    <a:pt x="60" y="1500"/>
                  </a:cubicBezTo>
                  <a:cubicBezTo>
                    <a:pt x="120" y="1608"/>
                    <a:pt x="203" y="1703"/>
                    <a:pt x="310" y="1739"/>
                  </a:cubicBezTo>
                  <a:lnTo>
                    <a:pt x="310" y="1834"/>
                  </a:lnTo>
                  <a:cubicBezTo>
                    <a:pt x="310" y="1941"/>
                    <a:pt x="382" y="2012"/>
                    <a:pt x="489" y="2012"/>
                  </a:cubicBezTo>
                  <a:cubicBezTo>
                    <a:pt x="495" y="2013"/>
                    <a:pt x="501" y="2014"/>
                    <a:pt x="507" y="2014"/>
                  </a:cubicBezTo>
                  <a:cubicBezTo>
                    <a:pt x="586" y="2014"/>
                    <a:pt x="667" y="1945"/>
                    <a:pt x="667" y="1846"/>
                  </a:cubicBezTo>
                  <a:lnTo>
                    <a:pt x="667" y="1762"/>
                  </a:lnTo>
                  <a:cubicBezTo>
                    <a:pt x="846" y="1691"/>
                    <a:pt x="965" y="1512"/>
                    <a:pt x="965" y="1310"/>
                  </a:cubicBezTo>
                  <a:cubicBezTo>
                    <a:pt x="965" y="1048"/>
                    <a:pt x="739" y="822"/>
                    <a:pt x="477" y="822"/>
                  </a:cubicBezTo>
                  <a:cubicBezTo>
                    <a:pt x="394" y="822"/>
                    <a:pt x="358" y="762"/>
                    <a:pt x="358" y="703"/>
                  </a:cubicBezTo>
                  <a:cubicBezTo>
                    <a:pt x="358" y="631"/>
                    <a:pt x="417" y="584"/>
                    <a:pt x="477" y="584"/>
                  </a:cubicBezTo>
                  <a:cubicBezTo>
                    <a:pt x="513" y="584"/>
                    <a:pt x="548" y="596"/>
                    <a:pt x="572" y="643"/>
                  </a:cubicBezTo>
                  <a:cubicBezTo>
                    <a:pt x="608" y="700"/>
                    <a:pt x="660" y="727"/>
                    <a:pt x="717" y="727"/>
                  </a:cubicBezTo>
                  <a:cubicBezTo>
                    <a:pt x="755" y="727"/>
                    <a:pt x="796" y="715"/>
                    <a:pt x="834" y="691"/>
                  </a:cubicBezTo>
                  <a:cubicBezTo>
                    <a:pt x="917" y="631"/>
                    <a:pt x="929" y="524"/>
                    <a:pt x="870" y="441"/>
                  </a:cubicBezTo>
                  <a:cubicBezTo>
                    <a:pt x="810" y="357"/>
                    <a:pt x="739" y="286"/>
                    <a:pt x="656" y="262"/>
                  </a:cubicBezTo>
                  <a:lnTo>
                    <a:pt x="656" y="179"/>
                  </a:lnTo>
                  <a:cubicBezTo>
                    <a:pt x="656" y="84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88" name="Google Shape;14244;p72"/>
            <p:cNvSpPr/>
            <p:nvPr/>
          </p:nvSpPr>
          <p:spPr>
            <a:xfrm>
              <a:off x="1898713" y="4487196"/>
              <a:ext cx="17461" cy="16030"/>
            </a:xfrm>
            <a:custGeom>
              <a:avLst/>
              <a:gdLst/>
              <a:ahLst/>
              <a:cxnLst>
                <a:cxn ang="0">
                  <a:pos x="6138" y="32"/>
                </a:cxn>
                <a:cxn ang="0">
                  <a:pos x="2290" y="2004"/>
                </a:cxn>
                <a:cxn ang="0">
                  <a:pos x="2290" y="9955"/>
                </a:cxn>
                <a:cxn ang="0">
                  <a:pos x="6456" y="14122"/>
                </a:cxn>
                <a:cxn ang="0">
                  <a:pos x="10623" y="16030"/>
                </a:cxn>
                <a:cxn ang="0">
                  <a:pos x="14789" y="14122"/>
                </a:cxn>
                <a:cxn ang="0">
                  <a:pos x="14789" y="6170"/>
                </a:cxn>
                <a:cxn ang="0">
                  <a:pos x="10241" y="2004"/>
                </a:cxn>
                <a:cxn ang="0">
                  <a:pos x="6138" y="32"/>
                </a:cxn>
              </a:cxnLst>
              <a:pathLst>
                <a:path w="549" h="504">
                  <a:moveTo>
                    <a:pt x="193" y="1"/>
                  </a:moveTo>
                  <a:cubicBezTo>
                    <a:pt x="147" y="1"/>
                    <a:pt x="102" y="21"/>
                    <a:pt x="72" y="63"/>
                  </a:cubicBezTo>
                  <a:cubicBezTo>
                    <a:pt x="1" y="135"/>
                    <a:pt x="1" y="254"/>
                    <a:pt x="72" y="313"/>
                  </a:cubicBezTo>
                  <a:lnTo>
                    <a:pt x="203" y="444"/>
                  </a:lnTo>
                  <a:cubicBezTo>
                    <a:pt x="227" y="480"/>
                    <a:pt x="298" y="504"/>
                    <a:pt x="334" y="504"/>
                  </a:cubicBezTo>
                  <a:cubicBezTo>
                    <a:pt x="382" y="504"/>
                    <a:pt x="429" y="492"/>
                    <a:pt x="465" y="444"/>
                  </a:cubicBezTo>
                  <a:cubicBezTo>
                    <a:pt x="548" y="373"/>
                    <a:pt x="548" y="254"/>
                    <a:pt x="465" y="194"/>
                  </a:cubicBezTo>
                  <a:lnTo>
                    <a:pt x="322" y="63"/>
                  </a:lnTo>
                  <a:cubicBezTo>
                    <a:pt x="286" y="21"/>
                    <a:pt x="239" y="1"/>
                    <a:pt x="193" y="1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89" name="Google Shape;14245;p72"/>
            <p:cNvSpPr/>
            <p:nvPr/>
          </p:nvSpPr>
          <p:spPr>
            <a:xfrm>
              <a:off x="1887740" y="4502494"/>
              <a:ext cx="19337" cy="13231"/>
            </a:xfrm>
            <a:custGeom>
              <a:avLst/>
              <a:gdLst/>
              <a:ahLst/>
              <a:cxnLst>
                <a:cxn ang="0">
                  <a:pos x="6043" y="0"/>
                </a:cxn>
                <a:cxn ang="0">
                  <a:pos x="763" y="4516"/>
                </a:cxn>
                <a:cxn ang="0">
                  <a:pos x="4930" y="11704"/>
                </a:cxn>
                <a:cxn ang="0">
                  <a:pos x="11386" y="13231"/>
                </a:cxn>
                <a:cxn ang="0">
                  <a:pos x="12881" y="13231"/>
                </a:cxn>
                <a:cxn ang="0">
                  <a:pos x="18192" y="8683"/>
                </a:cxn>
                <a:cxn ang="0">
                  <a:pos x="14026" y="1845"/>
                </a:cxn>
                <a:cxn ang="0">
                  <a:pos x="7951" y="350"/>
                </a:cxn>
                <a:cxn ang="0">
                  <a:pos x="6043" y="0"/>
                </a:cxn>
              </a:cxnLst>
              <a:pathLst>
                <a:path w="608" h="416">
                  <a:moveTo>
                    <a:pt x="190" y="0"/>
                  </a:moveTo>
                  <a:cubicBezTo>
                    <a:pt x="112" y="0"/>
                    <a:pt x="53" y="56"/>
                    <a:pt x="24" y="142"/>
                  </a:cubicBezTo>
                  <a:cubicBezTo>
                    <a:pt x="0" y="249"/>
                    <a:pt x="60" y="332"/>
                    <a:pt x="155" y="368"/>
                  </a:cubicBezTo>
                  <a:lnTo>
                    <a:pt x="358" y="416"/>
                  </a:lnTo>
                  <a:lnTo>
                    <a:pt x="405" y="416"/>
                  </a:lnTo>
                  <a:cubicBezTo>
                    <a:pt x="477" y="416"/>
                    <a:pt x="548" y="356"/>
                    <a:pt x="572" y="273"/>
                  </a:cubicBezTo>
                  <a:cubicBezTo>
                    <a:pt x="608" y="189"/>
                    <a:pt x="548" y="82"/>
                    <a:pt x="441" y="58"/>
                  </a:cubicBezTo>
                  <a:lnTo>
                    <a:pt x="250" y="11"/>
                  </a:lnTo>
                  <a:cubicBezTo>
                    <a:pt x="229" y="4"/>
                    <a:pt x="209" y="0"/>
                    <a:pt x="190" y="0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90" name="Google Shape;14246;p72"/>
            <p:cNvSpPr/>
            <p:nvPr/>
          </p:nvSpPr>
          <p:spPr>
            <a:xfrm>
              <a:off x="1913852" y="4477019"/>
              <a:ext cx="13676" cy="17874"/>
            </a:xfrm>
            <a:custGeom>
              <a:avLst/>
              <a:gdLst/>
              <a:ahLst/>
              <a:cxnLst>
                <a:cxn ang="0">
                  <a:pos x="5566" y="0"/>
                </a:cxn>
                <a:cxn ang="0">
                  <a:pos x="4580" y="64"/>
                </a:cxn>
                <a:cxn ang="0">
                  <a:pos x="413" y="7251"/>
                </a:cxn>
                <a:cxn ang="0">
                  <a:pos x="1908" y="13326"/>
                </a:cxn>
                <a:cxn ang="0">
                  <a:pos x="7601" y="17874"/>
                </a:cxn>
                <a:cxn ang="0">
                  <a:pos x="8746" y="17874"/>
                </a:cxn>
                <a:cxn ang="0">
                  <a:pos x="13294" y="10654"/>
                </a:cxn>
                <a:cxn ang="0">
                  <a:pos x="11768" y="4612"/>
                </a:cxn>
                <a:cxn ang="0">
                  <a:pos x="5566" y="0"/>
                </a:cxn>
              </a:cxnLst>
              <a:pathLst>
                <a:path w="430" h="562">
                  <a:moveTo>
                    <a:pt x="175" y="0"/>
                  </a:moveTo>
                  <a:cubicBezTo>
                    <a:pt x="165" y="0"/>
                    <a:pt x="155" y="1"/>
                    <a:pt x="144" y="2"/>
                  </a:cubicBezTo>
                  <a:cubicBezTo>
                    <a:pt x="37" y="38"/>
                    <a:pt x="1" y="121"/>
                    <a:pt x="13" y="228"/>
                  </a:cubicBezTo>
                  <a:lnTo>
                    <a:pt x="60" y="419"/>
                  </a:lnTo>
                  <a:cubicBezTo>
                    <a:pt x="72" y="502"/>
                    <a:pt x="144" y="562"/>
                    <a:pt x="239" y="562"/>
                  </a:cubicBezTo>
                  <a:lnTo>
                    <a:pt x="275" y="562"/>
                  </a:lnTo>
                  <a:cubicBezTo>
                    <a:pt x="382" y="526"/>
                    <a:pt x="430" y="443"/>
                    <a:pt x="418" y="335"/>
                  </a:cubicBezTo>
                  <a:lnTo>
                    <a:pt x="370" y="145"/>
                  </a:lnTo>
                  <a:cubicBezTo>
                    <a:pt x="338" y="49"/>
                    <a:pt x="267" y="0"/>
                    <a:pt x="175" y="0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0976" name="Google Shape;13870;p72"/>
          <p:cNvGrpSpPr/>
          <p:nvPr/>
        </p:nvGrpSpPr>
        <p:grpSpPr>
          <a:xfrm>
            <a:off x="1081088" y="5608638"/>
            <a:ext cx="595312" cy="600075"/>
            <a:chOff x="3110102" y="1499880"/>
            <a:chExt cx="330613" cy="358379"/>
          </a:xfrm>
        </p:grpSpPr>
        <p:sp>
          <p:nvSpPr>
            <p:cNvPr id="40978" name="Google Shape;13871;p72"/>
            <p:cNvSpPr/>
            <p:nvPr/>
          </p:nvSpPr>
          <p:spPr>
            <a:xfrm>
              <a:off x="3385024" y="1775979"/>
              <a:ext cx="55341" cy="71211"/>
            </a:xfrm>
            <a:custGeom>
              <a:avLst/>
              <a:gdLst/>
              <a:ahLst/>
              <a:cxnLst>
                <a:cxn ang="0">
                  <a:pos x="39693" y="0"/>
                </a:cxn>
                <a:cxn ang="0">
                  <a:pos x="34858" y="3785"/>
                </a:cxn>
                <a:cxn ang="0">
                  <a:pos x="38262" y="10209"/>
                </a:cxn>
                <a:cxn ang="0">
                  <a:pos x="44718" y="11736"/>
                </a:cxn>
                <a:cxn ang="0">
                  <a:pos x="44718" y="34826"/>
                </a:cxn>
                <a:cxn ang="0">
                  <a:pos x="37244" y="34890"/>
                </a:cxn>
                <a:cxn ang="0">
                  <a:pos x="18606" y="34604"/>
                </a:cxn>
                <a:cxn ang="0">
                  <a:pos x="12531" y="36353"/>
                </a:cxn>
                <a:cxn ang="0">
                  <a:pos x="11386" y="40138"/>
                </a:cxn>
                <a:cxn ang="0">
                  <a:pos x="3053" y="62115"/>
                </a:cxn>
                <a:cxn ang="0">
                  <a:pos x="6838" y="71179"/>
                </a:cxn>
                <a:cxn ang="0">
                  <a:pos x="10623" y="69303"/>
                </a:cxn>
                <a:cxn ang="0">
                  <a:pos x="21596" y="45067"/>
                </a:cxn>
                <a:cxn ang="0">
                  <a:pos x="49998" y="45067"/>
                </a:cxn>
                <a:cxn ang="0">
                  <a:pos x="55309" y="40138"/>
                </a:cxn>
                <a:cxn ang="0">
                  <a:pos x="55309" y="7570"/>
                </a:cxn>
                <a:cxn ang="0">
                  <a:pos x="49998" y="1908"/>
                </a:cxn>
                <a:cxn ang="0">
                  <a:pos x="41665" y="382"/>
                </a:cxn>
                <a:cxn ang="0">
                  <a:pos x="39693" y="0"/>
                </a:cxn>
              </a:cxnLst>
              <a:pathLst>
                <a:path w="1740" h="2239">
                  <a:moveTo>
                    <a:pt x="1248" y="0"/>
                  </a:moveTo>
                  <a:cubicBezTo>
                    <a:pt x="1180" y="0"/>
                    <a:pt x="1124" y="45"/>
                    <a:pt x="1096" y="119"/>
                  </a:cubicBezTo>
                  <a:cubicBezTo>
                    <a:pt x="1072" y="202"/>
                    <a:pt x="1108" y="286"/>
                    <a:pt x="1203" y="321"/>
                  </a:cubicBezTo>
                  <a:cubicBezTo>
                    <a:pt x="1275" y="333"/>
                    <a:pt x="1334" y="369"/>
                    <a:pt x="1406" y="369"/>
                  </a:cubicBezTo>
                  <a:lnTo>
                    <a:pt x="1406" y="1095"/>
                  </a:lnTo>
                  <a:cubicBezTo>
                    <a:pt x="1320" y="1097"/>
                    <a:pt x="1242" y="1097"/>
                    <a:pt x="1171" y="1097"/>
                  </a:cubicBezTo>
                  <a:cubicBezTo>
                    <a:pt x="861" y="1097"/>
                    <a:pt x="689" y="1088"/>
                    <a:pt x="585" y="1088"/>
                  </a:cubicBezTo>
                  <a:cubicBezTo>
                    <a:pt x="472" y="1088"/>
                    <a:pt x="438" y="1098"/>
                    <a:pt x="394" y="1143"/>
                  </a:cubicBezTo>
                  <a:cubicBezTo>
                    <a:pt x="370" y="1167"/>
                    <a:pt x="358" y="1214"/>
                    <a:pt x="358" y="1262"/>
                  </a:cubicBezTo>
                  <a:cubicBezTo>
                    <a:pt x="370" y="1524"/>
                    <a:pt x="263" y="1774"/>
                    <a:pt x="96" y="1953"/>
                  </a:cubicBezTo>
                  <a:cubicBezTo>
                    <a:pt x="1" y="2060"/>
                    <a:pt x="72" y="2238"/>
                    <a:pt x="215" y="2238"/>
                  </a:cubicBezTo>
                  <a:cubicBezTo>
                    <a:pt x="263" y="2238"/>
                    <a:pt x="310" y="2226"/>
                    <a:pt x="334" y="2179"/>
                  </a:cubicBezTo>
                  <a:cubicBezTo>
                    <a:pt x="537" y="1976"/>
                    <a:pt x="667" y="1703"/>
                    <a:pt x="679" y="1417"/>
                  </a:cubicBezTo>
                  <a:lnTo>
                    <a:pt x="1572" y="1417"/>
                  </a:lnTo>
                  <a:cubicBezTo>
                    <a:pt x="1668" y="1417"/>
                    <a:pt x="1739" y="1345"/>
                    <a:pt x="1739" y="1262"/>
                  </a:cubicBezTo>
                  <a:lnTo>
                    <a:pt x="1739" y="238"/>
                  </a:lnTo>
                  <a:cubicBezTo>
                    <a:pt x="1739" y="131"/>
                    <a:pt x="1680" y="60"/>
                    <a:pt x="1572" y="60"/>
                  </a:cubicBezTo>
                  <a:cubicBezTo>
                    <a:pt x="1489" y="60"/>
                    <a:pt x="1382" y="36"/>
                    <a:pt x="1310" y="12"/>
                  </a:cubicBezTo>
                  <a:cubicBezTo>
                    <a:pt x="1289" y="4"/>
                    <a:pt x="1268" y="0"/>
                    <a:pt x="1248" y="0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79" name="Google Shape;13872;p72"/>
            <p:cNvSpPr/>
            <p:nvPr/>
          </p:nvSpPr>
          <p:spPr>
            <a:xfrm>
              <a:off x="3347176" y="1535501"/>
              <a:ext cx="93189" cy="61765"/>
            </a:xfrm>
            <a:custGeom>
              <a:avLst/>
              <a:gdLst/>
              <a:ahLst/>
              <a:cxnLst>
                <a:cxn ang="0">
                  <a:pos x="54164" y="32"/>
                </a:cxn>
                <a:cxn ang="0">
                  <a:pos x="48853" y="5693"/>
                </a:cxn>
                <a:cxn ang="0">
                  <a:pos x="18924" y="36003"/>
                </a:cxn>
                <a:cxn ang="0">
                  <a:pos x="7951" y="34095"/>
                </a:cxn>
                <a:cxn ang="0">
                  <a:pos x="5916" y="33713"/>
                </a:cxn>
                <a:cxn ang="0">
                  <a:pos x="763" y="36735"/>
                </a:cxn>
                <a:cxn ang="0">
                  <a:pos x="3785" y="43954"/>
                </a:cxn>
                <a:cxn ang="0">
                  <a:pos x="18924" y="46594"/>
                </a:cxn>
                <a:cxn ang="0">
                  <a:pos x="59444" y="10623"/>
                </a:cxn>
                <a:cxn ang="0">
                  <a:pos x="82566" y="10623"/>
                </a:cxn>
                <a:cxn ang="0">
                  <a:pos x="82566" y="56803"/>
                </a:cxn>
                <a:cxn ang="0">
                  <a:pos x="87846" y="61733"/>
                </a:cxn>
                <a:cxn ang="0">
                  <a:pos x="93157" y="56803"/>
                </a:cxn>
                <a:cxn ang="0">
                  <a:pos x="93157" y="4930"/>
                </a:cxn>
                <a:cxn ang="0">
                  <a:pos x="87846" y="32"/>
                </a:cxn>
                <a:cxn ang="0">
                  <a:pos x="54164" y="32"/>
                </a:cxn>
              </a:cxnLst>
              <a:pathLst>
                <a:path w="2930" h="1942">
                  <a:moveTo>
                    <a:pt x="1703" y="1"/>
                  </a:moveTo>
                  <a:cubicBezTo>
                    <a:pt x="1619" y="1"/>
                    <a:pt x="1524" y="72"/>
                    <a:pt x="1536" y="179"/>
                  </a:cubicBezTo>
                  <a:cubicBezTo>
                    <a:pt x="1572" y="655"/>
                    <a:pt x="1155" y="1132"/>
                    <a:pt x="595" y="1132"/>
                  </a:cubicBezTo>
                  <a:cubicBezTo>
                    <a:pt x="476" y="1132"/>
                    <a:pt x="345" y="1108"/>
                    <a:pt x="250" y="1072"/>
                  </a:cubicBezTo>
                  <a:cubicBezTo>
                    <a:pt x="228" y="1064"/>
                    <a:pt x="206" y="1060"/>
                    <a:pt x="186" y="1060"/>
                  </a:cubicBezTo>
                  <a:cubicBezTo>
                    <a:pt x="118" y="1060"/>
                    <a:pt x="60" y="1101"/>
                    <a:pt x="24" y="1155"/>
                  </a:cubicBezTo>
                  <a:cubicBezTo>
                    <a:pt x="0" y="1251"/>
                    <a:pt x="36" y="1334"/>
                    <a:pt x="119" y="1382"/>
                  </a:cubicBezTo>
                  <a:cubicBezTo>
                    <a:pt x="262" y="1441"/>
                    <a:pt x="429" y="1465"/>
                    <a:pt x="595" y="1465"/>
                  </a:cubicBezTo>
                  <a:cubicBezTo>
                    <a:pt x="1250" y="1465"/>
                    <a:pt x="1798" y="977"/>
                    <a:pt x="1869" y="334"/>
                  </a:cubicBezTo>
                  <a:lnTo>
                    <a:pt x="2596" y="334"/>
                  </a:lnTo>
                  <a:lnTo>
                    <a:pt x="2596" y="1786"/>
                  </a:lnTo>
                  <a:cubicBezTo>
                    <a:pt x="2596" y="1870"/>
                    <a:pt x="2679" y="1941"/>
                    <a:pt x="2762" y="1941"/>
                  </a:cubicBezTo>
                  <a:cubicBezTo>
                    <a:pt x="2858" y="1941"/>
                    <a:pt x="2929" y="1870"/>
                    <a:pt x="2929" y="1786"/>
                  </a:cubicBezTo>
                  <a:lnTo>
                    <a:pt x="2929" y="155"/>
                  </a:lnTo>
                  <a:cubicBezTo>
                    <a:pt x="2929" y="72"/>
                    <a:pt x="2858" y="1"/>
                    <a:pt x="2762" y="1"/>
                  </a:cubicBezTo>
                  <a:lnTo>
                    <a:pt x="1703" y="1"/>
                  </a:ln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80" name="Google Shape;13873;p72"/>
            <p:cNvSpPr/>
            <p:nvPr/>
          </p:nvSpPr>
          <p:spPr>
            <a:xfrm>
              <a:off x="3110102" y="1580728"/>
              <a:ext cx="330613" cy="277530"/>
            </a:xfrm>
            <a:custGeom>
              <a:avLst/>
              <a:gdLst/>
              <a:ahLst/>
              <a:cxnLst>
                <a:cxn ang="0">
                  <a:pos x="156417" y="2131"/>
                </a:cxn>
                <a:cxn ang="0">
                  <a:pos x="181416" y="92998"/>
                </a:cxn>
                <a:cxn ang="0">
                  <a:pos x="148466" y="97927"/>
                </a:cxn>
                <a:cxn ang="0">
                  <a:pos x="104925" y="125184"/>
                </a:cxn>
                <a:cxn ang="0">
                  <a:pos x="82947" y="92998"/>
                </a:cxn>
                <a:cxn ang="0">
                  <a:pos x="54927" y="64978"/>
                </a:cxn>
                <a:cxn ang="0">
                  <a:pos x="24267" y="13867"/>
                </a:cxn>
                <a:cxn ang="0">
                  <a:pos x="19751" y="5884"/>
                </a:cxn>
                <a:cxn ang="0">
                  <a:pos x="44718" y="70289"/>
                </a:cxn>
                <a:cxn ang="0">
                  <a:pos x="49997" y="121399"/>
                </a:cxn>
                <a:cxn ang="0">
                  <a:pos x="54927" y="103239"/>
                </a:cxn>
                <a:cxn ang="0">
                  <a:pos x="112876" y="138065"/>
                </a:cxn>
                <a:cxn ang="0">
                  <a:pos x="158707" y="103239"/>
                </a:cxn>
                <a:cxn ang="0">
                  <a:pos x="181797" y="131259"/>
                </a:cxn>
                <a:cxn ang="0">
                  <a:pos x="217387" y="166467"/>
                </a:cxn>
                <a:cxn ang="0">
                  <a:pos x="181797" y="202057"/>
                </a:cxn>
                <a:cxn ang="0">
                  <a:pos x="158707" y="230077"/>
                </a:cxn>
                <a:cxn ang="0">
                  <a:pos x="158707" y="240700"/>
                </a:cxn>
                <a:cxn ang="0">
                  <a:pos x="256317" y="277530"/>
                </a:cxn>
                <a:cxn ang="0">
                  <a:pos x="268879" y="270215"/>
                </a:cxn>
                <a:cxn ang="0">
                  <a:pos x="262837" y="266048"/>
                </a:cxn>
                <a:cxn ang="0">
                  <a:pos x="226483" y="235388"/>
                </a:cxn>
                <a:cxn ang="0">
                  <a:pos x="219168" y="229854"/>
                </a:cxn>
                <a:cxn ang="0">
                  <a:pos x="192770" y="230077"/>
                </a:cxn>
                <a:cxn ang="0">
                  <a:pos x="227247" y="158134"/>
                </a:cxn>
                <a:cxn ang="0">
                  <a:pos x="192770" y="102857"/>
                </a:cxn>
                <a:cxn ang="0">
                  <a:pos x="256380" y="137843"/>
                </a:cxn>
                <a:cxn ang="0">
                  <a:pos x="296900" y="102857"/>
                </a:cxn>
                <a:cxn ang="0">
                  <a:pos x="320022" y="125948"/>
                </a:cxn>
                <a:cxn ang="0">
                  <a:pos x="297695" y="193438"/>
                </a:cxn>
                <a:cxn ang="0">
                  <a:pos x="302211" y="184660"/>
                </a:cxn>
                <a:cxn ang="0">
                  <a:pos x="330613" y="130496"/>
                </a:cxn>
                <a:cxn ang="0">
                  <a:pos x="324920" y="27511"/>
                </a:cxn>
                <a:cxn ang="0">
                  <a:pos x="319640" y="92234"/>
                </a:cxn>
                <a:cxn ang="0">
                  <a:pos x="285927" y="97546"/>
                </a:cxn>
                <a:cxn ang="0">
                  <a:pos x="255871" y="127474"/>
                </a:cxn>
                <a:cxn ang="0">
                  <a:pos x="220409" y="92234"/>
                </a:cxn>
                <a:cxn ang="0">
                  <a:pos x="192388" y="64596"/>
                </a:cxn>
                <a:cxn ang="0">
                  <a:pos x="164368" y="8937"/>
                </a:cxn>
                <a:cxn ang="0">
                  <a:pos x="160424" y="32"/>
                </a:cxn>
              </a:cxnLst>
              <a:pathLst>
                <a:path w="10395" h="8726">
                  <a:moveTo>
                    <a:pt x="5044" y="1"/>
                  </a:moveTo>
                  <a:cubicBezTo>
                    <a:pt x="4997" y="1"/>
                    <a:pt x="4950" y="22"/>
                    <a:pt x="4918" y="67"/>
                  </a:cubicBezTo>
                  <a:cubicBezTo>
                    <a:pt x="4251" y="817"/>
                    <a:pt x="4692" y="2055"/>
                    <a:pt x="5704" y="2186"/>
                  </a:cubicBezTo>
                  <a:lnTo>
                    <a:pt x="5704" y="2924"/>
                  </a:lnTo>
                  <a:lnTo>
                    <a:pt x="4823" y="2924"/>
                  </a:lnTo>
                  <a:cubicBezTo>
                    <a:pt x="4739" y="2924"/>
                    <a:pt x="4668" y="2996"/>
                    <a:pt x="4668" y="3079"/>
                  </a:cubicBezTo>
                  <a:cubicBezTo>
                    <a:pt x="4668" y="3630"/>
                    <a:pt x="4207" y="4034"/>
                    <a:pt x="3710" y="4034"/>
                  </a:cubicBezTo>
                  <a:cubicBezTo>
                    <a:pt x="3573" y="4034"/>
                    <a:pt x="3433" y="4003"/>
                    <a:pt x="3299" y="3936"/>
                  </a:cubicBezTo>
                  <a:cubicBezTo>
                    <a:pt x="2977" y="3770"/>
                    <a:pt x="2775" y="3460"/>
                    <a:pt x="2775" y="3079"/>
                  </a:cubicBezTo>
                  <a:cubicBezTo>
                    <a:pt x="2775" y="2996"/>
                    <a:pt x="2704" y="2924"/>
                    <a:pt x="2608" y="2924"/>
                  </a:cubicBezTo>
                  <a:lnTo>
                    <a:pt x="1727" y="2924"/>
                  </a:lnTo>
                  <a:lnTo>
                    <a:pt x="1727" y="2043"/>
                  </a:lnTo>
                  <a:cubicBezTo>
                    <a:pt x="1727" y="1948"/>
                    <a:pt x="1656" y="1877"/>
                    <a:pt x="1572" y="1877"/>
                  </a:cubicBezTo>
                  <a:cubicBezTo>
                    <a:pt x="834" y="1865"/>
                    <a:pt x="394" y="1055"/>
                    <a:pt x="763" y="436"/>
                  </a:cubicBezTo>
                  <a:cubicBezTo>
                    <a:pt x="810" y="364"/>
                    <a:pt x="799" y="257"/>
                    <a:pt x="703" y="210"/>
                  </a:cubicBezTo>
                  <a:cubicBezTo>
                    <a:pt x="679" y="193"/>
                    <a:pt x="650" y="185"/>
                    <a:pt x="621" y="185"/>
                  </a:cubicBezTo>
                  <a:cubicBezTo>
                    <a:pt x="565" y="185"/>
                    <a:pt x="508" y="214"/>
                    <a:pt x="477" y="269"/>
                  </a:cubicBezTo>
                  <a:cubicBezTo>
                    <a:pt x="1" y="1055"/>
                    <a:pt x="501" y="2067"/>
                    <a:pt x="1406" y="2210"/>
                  </a:cubicBezTo>
                  <a:lnTo>
                    <a:pt x="1406" y="3651"/>
                  </a:lnTo>
                  <a:cubicBezTo>
                    <a:pt x="1406" y="3734"/>
                    <a:pt x="1477" y="3817"/>
                    <a:pt x="1572" y="3817"/>
                  </a:cubicBezTo>
                  <a:cubicBezTo>
                    <a:pt x="1656" y="3817"/>
                    <a:pt x="1727" y="3734"/>
                    <a:pt x="1727" y="3651"/>
                  </a:cubicBezTo>
                  <a:lnTo>
                    <a:pt x="1727" y="3246"/>
                  </a:lnTo>
                  <a:lnTo>
                    <a:pt x="2465" y="3246"/>
                  </a:lnTo>
                  <a:cubicBezTo>
                    <a:pt x="2537" y="3817"/>
                    <a:pt x="2977" y="4258"/>
                    <a:pt x="3549" y="4341"/>
                  </a:cubicBezTo>
                  <a:cubicBezTo>
                    <a:pt x="3614" y="4351"/>
                    <a:pt x="3678" y="4356"/>
                    <a:pt x="3742" y="4356"/>
                  </a:cubicBezTo>
                  <a:cubicBezTo>
                    <a:pt x="4376" y="4356"/>
                    <a:pt x="4914" y="3884"/>
                    <a:pt x="4990" y="3246"/>
                  </a:cubicBezTo>
                  <a:lnTo>
                    <a:pt x="5716" y="3246"/>
                  </a:lnTo>
                  <a:lnTo>
                    <a:pt x="5716" y="4127"/>
                  </a:lnTo>
                  <a:cubicBezTo>
                    <a:pt x="5716" y="4210"/>
                    <a:pt x="5799" y="4294"/>
                    <a:pt x="5882" y="4294"/>
                  </a:cubicBezTo>
                  <a:cubicBezTo>
                    <a:pt x="6406" y="4294"/>
                    <a:pt x="6835" y="4722"/>
                    <a:pt x="6835" y="5234"/>
                  </a:cubicBezTo>
                  <a:cubicBezTo>
                    <a:pt x="6835" y="5758"/>
                    <a:pt x="6406" y="6187"/>
                    <a:pt x="5882" y="6187"/>
                  </a:cubicBezTo>
                  <a:cubicBezTo>
                    <a:pt x="5799" y="6187"/>
                    <a:pt x="5716" y="6270"/>
                    <a:pt x="5716" y="6353"/>
                  </a:cubicBezTo>
                  <a:lnTo>
                    <a:pt x="5716" y="7234"/>
                  </a:lnTo>
                  <a:lnTo>
                    <a:pt x="4990" y="7234"/>
                  </a:lnTo>
                  <a:cubicBezTo>
                    <a:pt x="4906" y="7234"/>
                    <a:pt x="4823" y="7306"/>
                    <a:pt x="4823" y="7401"/>
                  </a:cubicBezTo>
                  <a:cubicBezTo>
                    <a:pt x="4823" y="7484"/>
                    <a:pt x="4906" y="7568"/>
                    <a:pt x="4990" y="7568"/>
                  </a:cubicBezTo>
                  <a:lnTo>
                    <a:pt x="6775" y="7568"/>
                  </a:lnTo>
                  <a:cubicBezTo>
                    <a:pt x="6839" y="8230"/>
                    <a:pt x="7403" y="8726"/>
                    <a:pt x="8059" y="8726"/>
                  </a:cubicBezTo>
                  <a:cubicBezTo>
                    <a:pt x="8146" y="8726"/>
                    <a:pt x="8234" y="8717"/>
                    <a:pt x="8323" y="8699"/>
                  </a:cubicBezTo>
                  <a:cubicBezTo>
                    <a:pt x="8419" y="8675"/>
                    <a:pt x="8478" y="8592"/>
                    <a:pt x="8454" y="8496"/>
                  </a:cubicBezTo>
                  <a:cubicBezTo>
                    <a:pt x="8443" y="8420"/>
                    <a:pt x="8373" y="8364"/>
                    <a:pt x="8288" y="8364"/>
                  </a:cubicBezTo>
                  <a:cubicBezTo>
                    <a:pt x="8280" y="8364"/>
                    <a:pt x="8272" y="8364"/>
                    <a:pt x="8264" y="8365"/>
                  </a:cubicBezTo>
                  <a:cubicBezTo>
                    <a:pt x="8195" y="8380"/>
                    <a:pt x="8127" y="8387"/>
                    <a:pt x="8061" y="8387"/>
                  </a:cubicBezTo>
                  <a:cubicBezTo>
                    <a:pt x="7535" y="8387"/>
                    <a:pt x="7089" y="7950"/>
                    <a:pt x="7121" y="7401"/>
                  </a:cubicBezTo>
                  <a:cubicBezTo>
                    <a:pt x="7121" y="7353"/>
                    <a:pt x="7109" y="7306"/>
                    <a:pt x="7073" y="7282"/>
                  </a:cubicBezTo>
                  <a:cubicBezTo>
                    <a:pt x="7034" y="7237"/>
                    <a:pt x="7003" y="7227"/>
                    <a:pt x="6891" y="7227"/>
                  </a:cubicBezTo>
                  <a:cubicBezTo>
                    <a:pt x="6787" y="7227"/>
                    <a:pt x="6613" y="7236"/>
                    <a:pt x="6299" y="7236"/>
                  </a:cubicBezTo>
                  <a:cubicBezTo>
                    <a:pt x="6227" y="7236"/>
                    <a:pt x="6148" y="7236"/>
                    <a:pt x="6061" y="7234"/>
                  </a:cubicBezTo>
                  <a:lnTo>
                    <a:pt x="6061" y="6508"/>
                  </a:lnTo>
                  <a:cubicBezTo>
                    <a:pt x="6811" y="6401"/>
                    <a:pt x="7299" y="5698"/>
                    <a:pt x="7145" y="4972"/>
                  </a:cubicBezTo>
                  <a:cubicBezTo>
                    <a:pt x="7049" y="4472"/>
                    <a:pt x="6633" y="4032"/>
                    <a:pt x="6061" y="3960"/>
                  </a:cubicBezTo>
                  <a:lnTo>
                    <a:pt x="6061" y="3234"/>
                  </a:lnTo>
                  <a:lnTo>
                    <a:pt x="6787" y="3234"/>
                  </a:lnTo>
                  <a:cubicBezTo>
                    <a:pt x="6878" y="3888"/>
                    <a:pt x="7448" y="4334"/>
                    <a:pt x="8061" y="4334"/>
                  </a:cubicBezTo>
                  <a:cubicBezTo>
                    <a:pt x="8252" y="4334"/>
                    <a:pt x="8447" y="4291"/>
                    <a:pt x="8633" y="4198"/>
                  </a:cubicBezTo>
                  <a:cubicBezTo>
                    <a:pt x="9026" y="4008"/>
                    <a:pt x="9276" y="3651"/>
                    <a:pt x="9335" y="3234"/>
                  </a:cubicBezTo>
                  <a:lnTo>
                    <a:pt x="10062" y="3234"/>
                  </a:lnTo>
                  <a:lnTo>
                    <a:pt x="10062" y="3960"/>
                  </a:lnTo>
                  <a:cubicBezTo>
                    <a:pt x="9109" y="4091"/>
                    <a:pt x="8633" y="5246"/>
                    <a:pt x="9228" y="6020"/>
                  </a:cubicBezTo>
                  <a:cubicBezTo>
                    <a:pt x="9262" y="6060"/>
                    <a:pt x="9311" y="6082"/>
                    <a:pt x="9360" y="6082"/>
                  </a:cubicBezTo>
                  <a:cubicBezTo>
                    <a:pt x="9398" y="6082"/>
                    <a:pt x="9435" y="6069"/>
                    <a:pt x="9466" y="6044"/>
                  </a:cubicBezTo>
                  <a:cubicBezTo>
                    <a:pt x="9550" y="5984"/>
                    <a:pt x="9562" y="5877"/>
                    <a:pt x="9502" y="5806"/>
                  </a:cubicBezTo>
                  <a:cubicBezTo>
                    <a:pt x="9026" y="5198"/>
                    <a:pt x="9454" y="4294"/>
                    <a:pt x="10228" y="4270"/>
                  </a:cubicBezTo>
                  <a:cubicBezTo>
                    <a:pt x="10324" y="4270"/>
                    <a:pt x="10395" y="4198"/>
                    <a:pt x="10395" y="4103"/>
                  </a:cubicBezTo>
                  <a:lnTo>
                    <a:pt x="10395" y="1007"/>
                  </a:lnTo>
                  <a:cubicBezTo>
                    <a:pt x="10383" y="936"/>
                    <a:pt x="10312" y="865"/>
                    <a:pt x="10216" y="865"/>
                  </a:cubicBezTo>
                  <a:cubicBezTo>
                    <a:pt x="10133" y="865"/>
                    <a:pt x="10050" y="936"/>
                    <a:pt x="10050" y="1031"/>
                  </a:cubicBezTo>
                  <a:lnTo>
                    <a:pt x="10050" y="2900"/>
                  </a:lnTo>
                  <a:lnTo>
                    <a:pt x="9157" y="2900"/>
                  </a:lnTo>
                  <a:cubicBezTo>
                    <a:pt x="9073" y="2900"/>
                    <a:pt x="8990" y="2984"/>
                    <a:pt x="8990" y="3067"/>
                  </a:cubicBezTo>
                  <a:cubicBezTo>
                    <a:pt x="8990" y="3293"/>
                    <a:pt x="8907" y="3520"/>
                    <a:pt x="8740" y="3698"/>
                  </a:cubicBezTo>
                  <a:cubicBezTo>
                    <a:pt x="8542" y="3912"/>
                    <a:pt x="8291" y="4008"/>
                    <a:pt x="8045" y="4008"/>
                  </a:cubicBezTo>
                  <a:cubicBezTo>
                    <a:pt x="7564" y="4008"/>
                    <a:pt x="7101" y="3642"/>
                    <a:pt x="7085" y="3067"/>
                  </a:cubicBezTo>
                  <a:cubicBezTo>
                    <a:pt x="7085" y="2984"/>
                    <a:pt x="7014" y="2900"/>
                    <a:pt x="6930" y="2900"/>
                  </a:cubicBezTo>
                  <a:lnTo>
                    <a:pt x="6049" y="2900"/>
                  </a:lnTo>
                  <a:lnTo>
                    <a:pt x="6049" y="2031"/>
                  </a:lnTo>
                  <a:cubicBezTo>
                    <a:pt x="6049" y="1936"/>
                    <a:pt x="5978" y="1865"/>
                    <a:pt x="5882" y="1865"/>
                  </a:cubicBezTo>
                  <a:cubicBezTo>
                    <a:pt x="5061" y="1865"/>
                    <a:pt x="4632" y="900"/>
                    <a:pt x="5168" y="281"/>
                  </a:cubicBezTo>
                  <a:cubicBezTo>
                    <a:pt x="5228" y="210"/>
                    <a:pt x="5228" y="103"/>
                    <a:pt x="5156" y="43"/>
                  </a:cubicBezTo>
                  <a:cubicBezTo>
                    <a:pt x="5123" y="16"/>
                    <a:pt x="5083" y="1"/>
                    <a:pt x="5044" y="1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81" name="Google Shape;13874;p72"/>
            <p:cNvSpPr/>
            <p:nvPr/>
          </p:nvSpPr>
          <p:spPr>
            <a:xfrm>
              <a:off x="3139267" y="1504428"/>
              <a:ext cx="77668" cy="78113"/>
            </a:xfrm>
            <a:custGeom>
              <a:avLst/>
              <a:gdLst/>
              <a:ahLst/>
              <a:cxnLst>
                <a:cxn ang="0">
                  <a:pos x="71720" y="32"/>
                </a:cxn>
                <a:cxn ang="0">
                  <a:pos x="68953" y="795"/>
                </a:cxn>
                <a:cxn ang="0">
                  <a:pos x="48121" y="31105"/>
                </a:cxn>
                <a:cxn ang="0">
                  <a:pos x="19719" y="31105"/>
                </a:cxn>
                <a:cxn ang="0">
                  <a:pos x="14789" y="36003"/>
                </a:cxn>
                <a:cxn ang="0">
                  <a:pos x="14789" y="64405"/>
                </a:cxn>
                <a:cxn ang="0">
                  <a:pos x="3817" y="67808"/>
                </a:cxn>
                <a:cxn ang="0">
                  <a:pos x="763" y="75028"/>
                </a:cxn>
                <a:cxn ang="0">
                  <a:pos x="5852" y="78113"/>
                </a:cxn>
                <a:cxn ang="0">
                  <a:pos x="7983" y="77668"/>
                </a:cxn>
                <a:cxn ang="0">
                  <a:pos x="19719" y="75028"/>
                </a:cxn>
                <a:cxn ang="0">
                  <a:pos x="24999" y="69716"/>
                </a:cxn>
                <a:cxn ang="0">
                  <a:pos x="24999" y="41315"/>
                </a:cxn>
                <a:cxn ang="0">
                  <a:pos x="53019" y="41315"/>
                </a:cxn>
                <a:cxn ang="0">
                  <a:pos x="58331" y="36003"/>
                </a:cxn>
                <a:cxn ang="0">
                  <a:pos x="73851" y="9510"/>
                </a:cxn>
                <a:cxn ang="0">
                  <a:pos x="76141" y="2703"/>
                </a:cxn>
                <a:cxn ang="0">
                  <a:pos x="71720" y="32"/>
                </a:cxn>
              </a:cxnLst>
              <a:pathLst>
                <a:path w="2442" h="2456">
                  <a:moveTo>
                    <a:pt x="2255" y="1"/>
                  </a:moveTo>
                  <a:cubicBezTo>
                    <a:pt x="2226" y="1"/>
                    <a:pt x="2196" y="9"/>
                    <a:pt x="2168" y="25"/>
                  </a:cubicBezTo>
                  <a:cubicBezTo>
                    <a:pt x="1810" y="216"/>
                    <a:pt x="1572" y="573"/>
                    <a:pt x="1513" y="978"/>
                  </a:cubicBezTo>
                  <a:lnTo>
                    <a:pt x="620" y="978"/>
                  </a:lnTo>
                  <a:cubicBezTo>
                    <a:pt x="536" y="978"/>
                    <a:pt x="465" y="1049"/>
                    <a:pt x="465" y="1132"/>
                  </a:cubicBezTo>
                  <a:lnTo>
                    <a:pt x="465" y="2025"/>
                  </a:lnTo>
                  <a:cubicBezTo>
                    <a:pt x="346" y="2049"/>
                    <a:pt x="215" y="2073"/>
                    <a:pt x="120" y="2132"/>
                  </a:cubicBezTo>
                  <a:cubicBezTo>
                    <a:pt x="24" y="2180"/>
                    <a:pt x="1" y="2263"/>
                    <a:pt x="24" y="2359"/>
                  </a:cubicBezTo>
                  <a:cubicBezTo>
                    <a:pt x="60" y="2420"/>
                    <a:pt x="121" y="2456"/>
                    <a:pt x="184" y="2456"/>
                  </a:cubicBezTo>
                  <a:cubicBezTo>
                    <a:pt x="206" y="2456"/>
                    <a:pt x="229" y="2451"/>
                    <a:pt x="251" y="2442"/>
                  </a:cubicBezTo>
                  <a:cubicBezTo>
                    <a:pt x="370" y="2382"/>
                    <a:pt x="501" y="2359"/>
                    <a:pt x="620" y="2359"/>
                  </a:cubicBezTo>
                  <a:cubicBezTo>
                    <a:pt x="715" y="2359"/>
                    <a:pt x="786" y="2275"/>
                    <a:pt x="786" y="2192"/>
                  </a:cubicBezTo>
                  <a:lnTo>
                    <a:pt x="786" y="1299"/>
                  </a:lnTo>
                  <a:lnTo>
                    <a:pt x="1667" y="1299"/>
                  </a:lnTo>
                  <a:cubicBezTo>
                    <a:pt x="1751" y="1299"/>
                    <a:pt x="1834" y="1228"/>
                    <a:pt x="1834" y="1132"/>
                  </a:cubicBezTo>
                  <a:cubicBezTo>
                    <a:pt x="1834" y="1132"/>
                    <a:pt x="1810" y="585"/>
                    <a:pt x="2322" y="299"/>
                  </a:cubicBezTo>
                  <a:cubicBezTo>
                    <a:pt x="2406" y="263"/>
                    <a:pt x="2441" y="168"/>
                    <a:pt x="2394" y="85"/>
                  </a:cubicBezTo>
                  <a:cubicBezTo>
                    <a:pt x="2362" y="30"/>
                    <a:pt x="2311" y="1"/>
                    <a:pt x="2255" y="1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82" name="Google Shape;13875;p72"/>
            <p:cNvSpPr/>
            <p:nvPr/>
          </p:nvSpPr>
          <p:spPr>
            <a:xfrm>
              <a:off x="3226381" y="1499880"/>
              <a:ext cx="116279" cy="82661"/>
            </a:xfrm>
            <a:custGeom>
              <a:avLst/>
              <a:gdLst/>
              <a:ahLst/>
              <a:cxnLst>
                <a:cxn ang="0">
                  <a:pos x="5407" y="0"/>
                </a:cxn>
                <a:cxn ang="0">
                  <a:pos x="382" y="4580"/>
                </a:cxn>
                <a:cxn ang="0">
                  <a:pos x="4930" y="10273"/>
                </a:cxn>
                <a:cxn ang="0">
                  <a:pos x="32568" y="40551"/>
                </a:cxn>
                <a:cxn ang="0">
                  <a:pos x="37880" y="45863"/>
                </a:cxn>
                <a:cxn ang="0">
                  <a:pos x="66282" y="45863"/>
                </a:cxn>
                <a:cxn ang="0">
                  <a:pos x="66282" y="68953"/>
                </a:cxn>
                <a:cxn ang="0">
                  <a:pos x="55277" y="72356"/>
                </a:cxn>
                <a:cxn ang="0">
                  <a:pos x="52256" y="79576"/>
                </a:cxn>
                <a:cxn ang="0">
                  <a:pos x="57281" y="82661"/>
                </a:cxn>
                <a:cxn ang="0">
                  <a:pos x="59444" y="82216"/>
                </a:cxn>
                <a:cxn ang="0">
                  <a:pos x="71180" y="79958"/>
                </a:cxn>
                <a:cxn ang="0">
                  <a:pos x="76491" y="74646"/>
                </a:cxn>
                <a:cxn ang="0">
                  <a:pos x="76491" y="46244"/>
                </a:cxn>
                <a:cxn ang="0">
                  <a:pos x="99581" y="46244"/>
                </a:cxn>
                <a:cxn ang="0">
                  <a:pos x="106419" y="64405"/>
                </a:cxn>
                <a:cxn ang="0">
                  <a:pos x="110840" y="66727"/>
                </a:cxn>
                <a:cxn ang="0">
                  <a:pos x="113989" y="65932"/>
                </a:cxn>
                <a:cxn ang="0">
                  <a:pos x="115134" y="57980"/>
                </a:cxn>
                <a:cxn ang="0">
                  <a:pos x="109823" y="41315"/>
                </a:cxn>
                <a:cxn ang="0">
                  <a:pos x="104511" y="35653"/>
                </a:cxn>
                <a:cxn ang="0">
                  <a:pos x="42428" y="35653"/>
                </a:cxn>
                <a:cxn ang="0">
                  <a:pos x="6075" y="32"/>
                </a:cxn>
                <a:cxn ang="0">
                  <a:pos x="5407" y="0"/>
                </a:cxn>
              </a:cxnLst>
              <a:pathLst>
                <a:path w="3656" h="2599">
                  <a:moveTo>
                    <a:pt x="170" y="0"/>
                  </a:moveTo>
                  <a:cubicBezTo>
                    <a:pt x="83" y="0"/>
                    <a:pt x="12" y="67"/>
                    <a:pt x="12" y="144"/>
                  </a:cubicBezTo>
                  <a:cubicBezTo>
                    <a:pt x="0" y="239"/>
                    <a:pt x="71" y="323"/>
                    <a:pt x="155" y="323"/>
                  </a:cubicBezTo>
                  <a:cubicBezTo>
                    <a:pt x="631" y="370"/>
                    <a:pt x="1024" y="775"/>
                    <a:pt x="1024" y="1275"/>
                  </a:cubicBezTo>
                  <a:cubicBezTo>
                    <a:pt x="1024" y="1371"/>
                    <a:pt x="1095" y="1442"/>
                    <a:pt x="1191" y="1442"/>
                  </a:cubicBezTo>
                  <a:lnTo>
                    <a:pt x="2084" y="1442"/>
                  </a:lnTo>
                  <a:lnTo>
                    <a:pt x="2084" y="2168"/>
                  </a:lnTo>
                  <a:cubicBezTo>
                    <a:pt x="1965" y="2192"/>
                    <a:pt x="1822" y="2228"/>
                    <a:pt x="1738" y="2275"/>
                  </a:cubicBezTo>
                  <a:cubicBezTo>
                    <a:pt x="1643" y="2299"/>
                    <a:pt x="1619" y="2406"/>
                    <a:pt x="1643" y="2502"/>
                  </a:cubicBezTo>
                  <a:cubicBezTo>
                    <a:pt x="1669" y="2563"/>
                    <a:pt x="1735" y="2599"/>
                    <a:pt x="1801" y="2599"/>
                  </a:cubicBezTo>
                  <a:cubicBezTo>
                    <a:pt x="1824" y="2599"/>
                    <a:pt x="1848" y="2594"/>
                    <a:pt x="1869" y="2585"/>
                  </a:cubicBezTo>
                  <a:cubicBezTo>
                    <a:pt x="1988" y="2549"/>
                    <a:pt x="2107" y="2514"/>
                    <a:pt x="2238" y="2514"/>
                  </a:cubicBezTo>
                  <a:cubicBezTo>
                    <a:pt x="2334" y="2514"/>
                    <a:pt x="2405" y="2442"/>
                    <a:pt x="2405" y="2347"/>
                  </a:cubicBezTo>
                  <a:lnTo>
                    <a:pt x="2405" y="1454"/>
                  </a:lnTo>
                  <a:lnTo>
                    <a:pt x="3131" y="1454"/>
                  </a:lnTo>
                  <a:cubicBezTo>
                    <a:pt x="3167" y="1668"/>
                    <a:pt x="3227" y="1859"/>
                    <a:pt x="3346" y="2025"/>
                  </a:cubicBezTo>
                  <a:cubicBezTo>
                    <a:pt x="3376" y="2072"/>
                    <a:pt x="3427" y="2098"/>
                    <a:pt x="3485" y="2098"/>
                  </a:cubicBezTo>
                  <a:cubicBezTo>
                    <a:pt x="3516" y="2098"/>
                    <a:pt x="3550" y="2090"/>
                    <a:pt x="3584" y="2073"/>
                  </a:cubicBezTo>
                  <a:cubicBezTo>
                    <a:pt x="3643" y="2013"/>
                    <a:pt x="3655" y="1906"/>
                    <a:pt x="3620" y="1823"/>
                  </a:cubicBezTo>
                  <a:cubicBezTo>
                    <a:pt x="3500" y="1656"/>
                    <a:pt x="3453" y="1442"/>
                    <a:pt x="3453" y="1299"/>
                  </a:cubicBezTo>
                  <a:cubicBezTo>
                    <a:pt x="3453" y="1204"/>
                    <a:pt x="3381" y="1121"/>
                    <a:pt x="3286" y="1121"/>
                  </a:cubicBezTo>
                  <a:lnTo>
                    <a:pt x="1334" y="1121"/>
                  </a:lnTo>
                  <a:cubicBezTo>
                    <a:pt x="1262" y="525"/>
                    <a:pt x="774" y="61"/>
                    <a:pt x="191" y="1"/>
                  </a:cubicBezTo>
                  <a:cubicBezTo>
                    <a:pt x="183" y="0"/>
                    <a:pt x="177" y="0"/>
                    <a:pt x="170" y="0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83" name="Google Shape;13876;p72"/>
            <p:cNvSpPr/>
            <p:nvPr/>
          </p:nvSpPr>
          <p:spPr>
            <a:xfrm>
              <a:off x="3179786" y="1775216"/>
              <a:ext cx="86764" cy="46594"/>
            </a:xfrm>
            <a:custGeom>
              <a:avLst/>
              <a:gdLst/>
              <a:ahLst/>
              <a:cxnLst>
                <a:cxn ang="0">
                  <a:pos x="48503" y="0"/>
                </a:cxn>
                <a:cxn ang="0">
                  <a:pos x="7601" y="35971"/>
                </a:cxn>
                <a:cxn ang="0">
                  <a:pos x="5311" y="35971"/>
                </a:cxn>
                <a:cxn ang="0">
                  <a:pos x="32" y="41283"/>
                </a:cxn>
                <a:cxn ang="0">
                  <a:pos x="5311" y="46594"/>
                </a:cxn>
                <a:cxn ang="0">
                  <a:pos x="12881" y="46594"/>
                </a:cxn>
                <a:cxn ang="0">
                  <a:pos x="18192" y="40901"/>
                </a:cxn>
                <a:cxn ang="0">
                  <a:pos x="48503" y="10241"/>
                </a:cxn>
                <a:cxn ang="0">
                  <a:pos x="75759" y="27257"/>
                </a:cxn>
                <a:cxn ang="0">
                  <a:pos x="80467" y="30215"/>
                </a:cxn>
                <a:cxn ang="0">
                  <a:pos x="82947" y="29547"/>
                </a:cxn>
                <a:cxn ang="0">
                  <a:pos x="85206" y="23472"/>
                </a:cxn>
                <a:cxn ang="0">
                  <a:pos x="48503" y="0"/>
                </a:cxn>
              </a:cxnLst>
              <a:pathLst>
                <a:path w="2728" h="1465">
                  <a:moveTo>
                    <a:pt x="1525" y="0"/>
                  </a:moveTo>
                  <a:cubicBezTo>
                    <a:pt x="870" y="0"/>
                    <a:pt x="322" y="500"/>
                    <a:pt x="239" y="1131"/>
                  </a:cubicBezTo>
                  <a:lnTo>
                    <a:pt x="167" y="1131"/>
                  </a:lnTo>
                  <a:cubicBezTo>
                    <a:pt x="84" y="1131"/>
                    <a:pt x="1" y="1215"/>
                    <a:pt x="1" y="1298"/>
                  </a:cubicBezTo>
                  <a:cubicBezTo>
                    <a:pt x="1" y="1393"/>
                    <a:pt x="84" y="1465"/>
                    <a:pt x="167" y="1465"/>
                  </a:cubicBezTo>
                  <a:lnTo>
                    <a:pt x="405" y="1465"/>
                  </a:lnTo>
                  <a:cubicBezTo>
                    <a:pt x="501" y="1465"/>
                    <a:pt x="584" y="1393"/>
                    <a:pt x="572" y="1286"/>
                  </a:cubicBezTo>
                  <a:cubicBezTo>
                    <a:pt x="560" y="798"/>
                    <a:pt x="953" y="322"/>
                    <a:pt x="1525" y="322"/>
                  </a:cubicBezTo>
                  <a:cubicBezTo>
                    <a:pt x="1882" y="322"/>
                    <a:pt x="2227" y="524"/>
                    <a:pt x="2382" y="857"/>
                  </a:cubicBezTo>
                  <a:cubicBezTo>
                    <a:pt x="2415" y="915"/>
                    <a:pt x="2471" y="950"/>
                    <a:pt x="2530" y="950"/>
                  </a:cubicBezTo>
                  <a:cubicBezTo>
                    <a:pt x="2556" y="950"/>
                    <a:pt x="2583" y="943"/>
                    <a:pt x="2608" y="929"/>
                  </a:cubicBezTo>
                  <a:cubicBezTo>
                    <a:pt x="2679" y="905"/>
                    <a:pt x="2727" y="810"/>
                    <a:pt x="2679" y="738"/>
                  </a:cubicBezTo>
                  <a:cubicBezTo>
                    <a:pt x="2477" y="286"/>
                    <a:pt x="2013" y="0"/>
                    <a:pt x="1525" y="0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984" name="Google Shape;13877;p72"/>
            <p:cNvSpPr/>
            <p:nvPr/>
          </p:nvSpPr>
          <p:spPr>
            <a:xfrm>
              <a:off x="3154024" y="1712337"/>
              <a:ext cx="15203" cy="109473"/>
            </a:xfrm>
            <a:custGeom>
              <a:avLst/>
              <a:gdLst/>
              <a:ahLst/>
              <a:cxnLst>
                <a:cxn ang="0">
                  <a:pos x="4962" y="32"/>
                </a:cxn>
                <a:cxn ang="0">
                  <a:pos x="32" y="5311"/>
                </a:cxn>
                <a:cxn ang="0">
                  <a:pos x="32" y="104162"/>
                </a:cxn>
                <a:cxn ang="0">
                  <a:pos x="4962" y="109473"/>
                </a:cxn>
                <a:cxn ang="0">
                  <a:pos x="9860" y="109473"/>
                </a:cxn>
                <a:cxn ang="0">
                  <a:pos x="15171" y="104162"/>
                </a:cxn>
                <a:cxn ang="0">
                  <a:pos x="10241" y="98850"/>
                </a:cxn>
                <a:cxn ang="0">
                  <a:pos x="10241" y="5311"/>
                </a:cxn>
                <a:cxn ang="0">
                  <a:pos x="4962" y="32"/>
                </a:cxn>
              </a:cxnLst>
              <a:pathLst>
                <a:path w="478" h="3442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275"/>
                  </a:lnTo>
                  <a:cubicBezTo>
                    <a:pt x="1" y="3370"/>
                    <a:pt x="72" y="3442"/>
                    <a:pt x="156" y="3442"/>
                  </a:cubicBezTo>
                  <a:lnTo>
                    <a:pt x="310" y="3442"/>
                  </a:lnTo>
                  <a:cubicBezTo>
                    <a:pt x="394" y="3442"/>
                    <a:pt x="477" y="3370"/>
                    <a:pt x="477" y="3275"/>
                  </a:cubicBezTo>
                  <a:cubicBezTo>
                    <a:pt x="477" y="3203"/>
                    <a:pt x="418" y="3132"/>
                    <a:pt x="322" y="3108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pic>
        <p:nvPicPr>
          <p:cNvPr id="4" name="Picture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0770" y="1696720"/>
            <a:ext cx="3698240" cy="3465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Freeform 5"/>
          <p:cNvSpPr/>
          <p:nvPr/>
        </p:nvSpPr>
        <p:spPr bwMode="auto">
          <a:xfrm rot="10800000">
            <a:off x="6956425" y="853440"/>
            <a:ext cx="1981200" cy="2092325"/>
          </a:xfrm>
          <a:custGeom>
            <a:avLst/>
            <a:gdLst>
              <a:gd name="T0" fmla="*/ 0 w 739"/>
              <a:gd name="T1" fmla="*/ 658 h 783"/>
              <a:gd name="T2" fmla="*/ 428 w 739"/>
              <a:gd name="T3" fmla="*/ 306 h 783"/>
              <a:gd name="T4" fmla="*/ 732 w 739"/>
              <a:gd name="T5" fmla="*/ 211 h 783"/>
              <a:gd name="T6" fmla="*/ 0 w 739"/>
              <a:gd name="T7" fmla="*/ 658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9" h="783">
                <a:moveTo>
                  <a:pt x="0" y="658"/>
                </a:moveTo>
                <a:cubicBezTo>
                  <a:pt x="0" y="658"/>
                  <a:pt x="418" y="692"/>
                  <a:pt x="428" y="306"/>
                </a:cubicBezTo>
                <a:cubicBezTo>
                  <a:pt x="436" y="0"/>
                  <a:pt x="725" y="8"/>
                  <a:pt x="732" y="211"/>
                </a:cubicBezTo>
                <a:cubicBezTo>
                  <a:pt x="739" y="414"/>
                  <a:pt x="433" y="783"/>
                  <a:pt x="0" y="65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reeform 5"/>
          <p:cNvSpPr/>
          <p:nvPr/>
        </p:nvSpPr>
        <p:spPr bwMode="auto">
          <a:xfrm>
            <a:off x="9986963" y="3727450"/>
            <a:ext cx="1982788" cy="2092325"/>
          </a:xfrm>
          <a:custGeom>
            <a:avLst/>
            <a:gdLst>
              <a:gd name="T0" fmla="*/ 0 w 739"/>
              <a:gd name="T1" fmla="*/ 658 h 783"/>
              <a:gd name="T2" fmla="*/ 428 w 739"/>
              <a:gd name="T3" fmla="*/ 306 h 783"/>
              <a:gd name="T4" fmla="*/ 732 w 739"/>
              <a:gd name="T5" fmla="*/ 211 h 783"/>
              <a:gd name="T6" fmla="*/ 0 w 739"/>
              <a:gd name="T7" fmla="*/ 658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9" h="783">
                <a:moveTo>
                  <a:pt x="0" y="658"/>
                </a:moveTo>
                <a:cubicBezTo>
                  <a:pt x="0" y="658"/>
                  <a:pt x="418" y="692"/>
                  <a:pt x="428" y="306"/>
                </a:cubicBezTo>
                <a:cubicBezTo>
                  <a:pt x="436" y="0"/>
                  <a:pt x="725" y="8"/>
                  <a:pt x="732" y="211"/>
                </a:cubicBezTo>
                <a:cubicBezTo>
                  <a:pt x="739" y="414"/>
                  <a:pt x="433" y="783"/>
                  <a:pt x="0" y="65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Placeholder 1"/>
          <p:cNvPicPr>
            <a:picLocks noChangeAspect="1"/>
          </p:cNvPicPr>
          <p:nvPr>
            <p:ph sz="half" idx="1"/>
          </p:nvPr>
        </p:nvPicPr>
        <p:blipFill>
          <a:blip r:embed="rId2"/>
          <a:srcRect t="3313"/>
          <a:stretch>
            <a:fillRect/>
          </a:stretch>
        </p:blipFill>
        <p:spPr>
          <a:xfrm>
            <a:off x="-13970" y="0"/>
            <a:ext cx="1127125" cy="1130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Freeform 5"/>
          <p:cNvSpPr/>
          <p:nvPr/>
        </p:nvSpPr>
        <p:spPr bwMode="auto">
          <a:xfrm>
            <a:off x="6019800" y="2279650"/>
            <a:ext cx="152400" cy="3316288"/>
          </a:xfrm>
          <a:custGeom>
            <a:avLst/>
            <a:gdLst>
              <a:gd name="T0" fmla="*/ 185 w 185"/>
              <a:gd name="T1" fmla="*/ 632 h 1265"/>
              <a:gd name="T2" fmla="*/ 96 w 185"/>
              <a:gd name="T3" fmla="*/ 3 h 1265"/>
              <a:gd name="T4" fmla="*/ 93 w 185"/>
              <a:gd name="T5" fmla="*/ 0 h 1265"/>
              <a:gd name="T6" fmla="*/ 89 w 185"/>
              <a:gd name="T7" fmla="*/ 3 h 1265"/>
              <a:gd name="T8" fmla="*/ 0 w 185"/>
              <a:gd name="T9" fmla="*/ 632 h 1265"/>
              <a:gd name="T10" fmla="*/ 89 w 185"/>
              <a:gd name="T11" fmla="*/ 1261 h 1265"/>
              <a:gd name="T12" fmla="*/ 93 w 185"/>
              <a:gd name="T13" fmla="*/ 1265 h 1265"/>
              <a:gd name="T14" fmla="*/ 96 w 185"/>
              <a:gd name="T15" fmla="*/ 1261 h 1265"/>
              <a:gd name="T16" fmla="*/ 185 w 185"/>
              <a:gd name="T17" fmla="*/ 632 h 1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1265">
                <a:moveTo>
                  <a:pt x="185" y="632"/>
                </a:moveTo>
                <a:lnTo>
                  <a:pt x="96" y="3"/>
                </a:lnTo>
                <a:lnTo>
                  <a:pt x="93" y="0"/>
                </a:lnTo>
                <a:lnTo>
                  <a:pt x="89" y="3"/>
                </a:lnTo>
                <a:lnTo>
                  <a:pt x="0" y="632"/>
                </a:lnTo>
                <a:lnTo>
                  <a:pt x="89" y="1261"/>
                </a:lnTo>
                <a:lnTo>
                  <a:pt x="93" y="1265"/>
                </a:lnTo>
                <a:lnTo>
                  <a:pt x="96" y="1261"/>
                </a:lnTo>
                <a:lnTo>
                  <a:pt x="185" y="63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6927533" y="4308475"/>
            <a:ext cx="3476625" cy="1577975"/>
          </a:xfrm>
          <a:prstGeom prst="roundRect">
            <a:avLst>
              <a:gd name="adj" fmla="val 5039"/>
            </a:avLst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  <a:effectLst>
            <a:outerShdw blurRad="292100" dist="508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D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thức bán hàng</a:t>
            </a:r>
            <a:endParaRPr kumimoji="0" lang="en-ID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1414780" y="4308475"/>
            <a:ext cx="3476625" cy="1577975"/>
          </a:xfrm>
          <a:prstGeom prst="roundRect">
            <a:avLst>
              <a:gd name="adj" fmla="val 5039"/>
            </a:avLst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  <a:effectLst>
            <a:outerShdw blurRad="292100" dist="508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D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Nguồn thu chính</a:t>
            </a:r>
            <a:endParaRPr kumimoji="0" lang="en-ID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414780" y="343535"/>
            <a:ext cx="9972040" cy="1104900"/>
          </a:xfrm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quả tiềm năng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0420" y="1953260"/>
            <a:ext cx="5084445" cy="16713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457200" indent="-336550"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Nunito"/>
              <a:buChar char="★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Bán sản phẩm nhà kính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 GreenHo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36550"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Nunito"/>
              <a:buChar char="★"/>
            </a:pP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Bán riêng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từng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phần 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36550"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Nunito"/>
              <a:buChar char="★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Dự kiến sau n</a:t>
            </a:r>
            <a:r>
              <a:rPr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y: bán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đất trồng cây, bán phân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bón,..</a:t>
            </a:r>
            <a:endParaRPr lang="vi-V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08445" y="1952943"/>
            <a:ext cx="3795713" cy="2291715"/>
          </a:xfrm>
          <a:prstGeom prst="rect">
            <a:avLst/>
          </a:prstGeom>
          <a:noFill/>
        </p:spPr>
        <p:txBody>
          <a:bodyPr>
            <a:spAutoFit/>
          </a:bodyPr>
          <a:p>
            <a:pPr marL="457200" indent="-337820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Nunito"/>
              <a:buChar char="★"/>
            </a:pPr>
            <a:r>
              <a:rPr lang="vi-VN" altLang="x-none" dirty="0"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Bán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lẻ</a:t>
            </a:r>
            <a:r>
              <a:rPr lang="vi-VN" altLang="x-none" dirty="0"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trực tiếp cho khách h</a:t>
            </a:r>
            <a:r>
              <a:rPr lang="vi-VN" altLang="x-none" dirty="0">
                <a:latin typeface="Arial" panose="020B0604020202020204" pitchFamily="34" charset="0"/>
                <a:ea typeface="Arial" panose="020B0604020202020204" pitchFamily="34" charset="0"/>
                <a:sym typeface="Nunito"/>
              </a:rPr>
              <a:t>à</a:t>
            </a:r>
            <a:r>
              <a:rPr lang="vi-VN" altLang="x-none" dirty="0"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ng</a:t>
            </a:r>
            <a:endParaRPr lang="vi-VN" altLang="x-none" dirty="0">
              <a:latin typeface="Arial" panose="020B0604020202020204" pitchFamily="34" charset="0"/>
              <a:cs typeface="Arial" panose="020B0604020202020204" pitchFamily="34" charset="0"/>
              <a:sym typeface="Nunito"/>
            </a:endParaRPr>
          </a:p>
          <a:p>
            <a:pPr marL="457200" indent="-337820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Nunito"/>
              <a:buChar char="★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Bán buôn cho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 các cửa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h</a:t>
            </a:r>
            <a:r>
              <a:rPr dirty="0">
                <a:latin typeface="Arial" panose="020B0604020202020204" pitchFamily="34" charset="0"/>
                <a:ea typeface="Arial" panose="020B0604020202020204" pitchFamily="34" charset="0"/>
                <a:sym typeface="Nunito"/>
              </a:rPr>
              <a:t>à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ng điện tử, đại lý phân phối</a:t>
            </a:r>
            <a:endParaRPr dirty="0">
              <a:latin typeface="Arial" panose="020B0604020202020204" pitchFamily="34" charset="0"/>
              <a:cs typeface="Arial" panose="020B0604020202020204" pitchFamily="34" charset="0"/>
              <a:sym typeface="Nunito"/>
            </a:endParaRPr>
          </a:p>
          <a:p>
            <a:pPr marL="457200" indent="-337820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Nunito"/>
              <a:buChar char="★"/>
            </a:pPr>
            <a:r>
              <a:rPr lang="vi-VN" dirty="0">
                <a:latin typeface="Arial" panose="020B0604020202020204" pitchFamily="34" charset="0"/>
                <a:ea typeface="Arial" panose="020B0604020202020204" pitchFamily="34" charset="0"/>
                <a:sym typeface="Nunito"/>
              </a:rPr>
              <a:t>Bán trên sàn thương mại điện tử, </a:t>
            </a:r>
            <a:r>
              <a:rPr lang="vi-VN" dirty="0">
                <a:latin typeface="Arial" panose="020B0604020202020204" pitchFamily="34" charset="0"/>
                <a:ea typeface="Arial" panose="020B0604020202020204" pitchFamily="34" charset="0"/>
                <a:sym typeface="Nunito"/>
              </a:rPr>
              <a:t>webside </a:t>
            </a:r>
            <a:endParaRPr lang="vi-VN" dirty="0">
              <a:latin typeface="Arial" panose="020B0604020202020204" pitchFamily="34" charset="0"/>
              <a:ea typeface="Arial" panose="020B0604020202020204" pitchFamily="34" charset="0"/>
              <a:sym typeface="Nunito"/>
            </a:endParaRPr>
          </a:p>
        </p:txBody>
      </p:sp>
      <p:pic>
        <p:nvPicPr>
          <p:cNvPr id="2" name="Picture Placeholder 1"/>
          <p:cNvPicPr>
            <a:picLocks noChangeAspect="1"/>
          </p:cNvPicPr>
          <p:nvPr>
            <p:ph sz="half" idx="1"/>
          </p:nvPr>
        </p:nvPicPr>
        <p:blipFill>
          <a:blip r:embed="rId1"/>
          <a:srcRect t="3313"/>
          <a:stretch>
            <a:fillRect/>
          </a:stretch>
        </p:blipFill>
        <p:spPr>
          <a:xfrm>
            <a:off x="0" y="0"/>
            <a:ext cx="1178560" cy="1182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3010" name="Table 43009"/>
          <p:cNvGraphicFramePr/>
          <p:nvPr/>
        </p:nvGraphicFramePr>
        <p:xfrm>
          <a:off x="1927225" y="1468438"/>
          <a:ext cx="8462963" cy="4170363"/>
        </p:xfrm>
        <a:graphic>
          <a:graphicData uri="http://schemas.openxmlformats.org/drawingml/2006/table">
            <a:tbl>
              <a:tblPr/>
              <a:tblGrid>
                <a:gridCol w="2649538"/>
                <a:gridCol w="3230562"/>
                <a:gridCol w="2582863"/>
              </a:tblGrid>
              <a:tr h="527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altLang="x-none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Khoản mục</a:t>
                      </a:r>
                      <a:endParaRPr lang="en-GB" altLang="x-none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Nunito"/>
                        <a:sym typeface="Nunito"/>
                      </a:endParaRPr>
                    </a:p>
                  </a:txBody>
                  <a:tcPr marL="91420" marR="91420" marT="0" marB="0" anchor="ctr" anchorCtr="0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altLang="x-none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Chi tiết</a:t>
                      </a:r>
                      <a:endParaRPr lang="en-GB" altLang="x-none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Nunito"/>
                        <a:sym typeface="Nunito"/>
                      </a:endParaRPr>
                    </a:p>
                  </a:txBody>
                  <a:tcPr marL="91420" marR="91420" marT="0" marB="0" anchor="ctr" anchorCtr="0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altLang="x-none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Thành tiền (đồng)</a:t>
                      </a:r>
                      <a:endParaRPr lang="en-GB" altLang="x-none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Nunito"/>
                        <a:sym typeface="Nunito"/>
                      </a:endParaRPr>
                    </a:p>
                  </a:txBody>
                  <a:tcPr marL="91420" marR="91420" marT="0" marB="0" anchor="ctr" anchorCtr="0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F3"/>
                    </a:solidFill>
                  </a:tcPr>
                </a:tc>
              </a:tr>
              <a:tr h="554038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Dự tính doanh thu năm đầu tiên:</a:t>
                      </a:r>
                      <a:endParaRPr lang="zh-CN" altLang="x-none" b="1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Nunito"/>
                        <a:sym typeface="Nunito"/>
                      </a:endParaRPr>
                    </a:p>
                  </a:txBody>
                  <a:tcPr marL="91420" marR="91420" marT="0" marB="0" anchor="ctr" anchorCtr="0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F3"/>
                    </a:solidFill>
                  </a:tcPr>
                </a:tc>
                <a:tc hMerge="1">
                  <a:tcP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45000"/>
                        </a:lnSpc>
                        <a:buNone/>
                      </a:pPr>
                      <a:r>
                        <a:rPr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Nunito"/>
                        </a:rPr>
                        <a:t>Doanh thu năm đầu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Nunito"/>
                      </a:endParaRPr>
                    </a:p>
                  </a:txBody>
                  <a:tcPr marL="63496" marR="63496" marT="63501" marB="63501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45000"/>
                        </a:lnSpc>
                        <a:buNone/>
                      </a:pPr>
                      <a:r>
                        <a:rPr lang="vi-VN" dirty="0">
                          <a:latin typeface="Arial" panose="020B0604020202020204" pitchFamily="34" charset="0"/>
                          <a:ea typeface="Nunito"/>
                        </a:rPr>
                        <a:t>2.500.000</a:t>
                      </a:r>
                      <a:r>
                        <a:rPr dirty="0">
                          <a:latin typeface="Arial" panose="020B0604020202020204" pitchFamily="34" charset="0"/>
                          <a:ea typeface="Nunito"/>
                        </a:rPr>
                        <a:t>*</a:t>
                      </a:r>
                      <a:r>
                        <a:rPr lang="vi-VN" dirty="0">
                          <a:latin typeface="Arial" panose="020B0604020202020204" pitchFamily="34" charset="0"/>
                          <a:ea typeface="Nunito"/>
                        </a:rPr>
                        <a:t>4</a:t>
                      </a:r>
                      <a:r>
                        <a:rPr dirty="0">
                          <a:latin typeface="Arial" panose="020B0604020202020204" pitchFamily="34" charset="0"/>
                          <a:ea typeface="Nunito"/>
                        </a:rPr>
                        <a:t>00 </a:t>
                      </a:r>
                      <a:r>
                        <a:rPr lang="vi-VN" dirty="0">
                          <a:latin typeface="Arial" panose="020B0604020202020204" pitchFamily="34" charset="0"/>
                          <a:ea typeface="Nunito"/>
                        </a:rPr>
                        <a:t>sản </a:t>
                      </a:r>
                      <a:r>
                        <a:rPr lang="vi-VN" dirty="0">
                          <a:latin typeface="Arial" panose="020B0604020202020204" pitchFamily="34" charset="0"/>
                          <a:ea typeface="Nunito"/>
                        </a:rPr>
                        <a:t>phẩm</a:t>
                      </a:r>
                      <a:endParaRPr lang="vi-VN" dirty="0">
                        <a:latin typeface="Arial" panose="020B0604020202020204" pitchFamily="34" charset="0"/>
                        <a:ea typeface="Nunito"/>
                      </a:endParaRPr>
                    </a:p>
                  </a:txBody>
                  <a:tcPr marL="63496" marR="63496" marT="63501" marB="63501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45000"/>
                        </a:lnSpc>
                        <a:buNone/>
                      </a:pPr>
                      <a:r>
                        <a:rPr lang="vi-VN" dirty="0">
                          <a:latin typeface="Arial" panose="020B0604020202020204" pitchFamily="34" charset="0"/>
                          <a:ea typeface="Nunito"/>
                        </a:rPr>
                        <a:t>1.</a:t>
                      </a:r>
                      <a:r>
                        <a:rPr lang="vi-VN" dirty="0">
                          <a:latin typeface="Arial" panose="020B0604020202020204" pitchFamily="34" charset="0"/>
                          <a:ea typeface="Nunito"/>
                        </a:rPr>
                        <a:t>000</a:t>
                      </a:r>
                      <a:r>
                        <a:rPr dirty="0">
                          <a:latin typeface="Arial" panose="020B0604020202020204" pitchFamily="34" charset="0"/>
                          <a:ea typeface="Nunito"/>
                        </a:rPr>
                        <a:t>.000.000</a:t>
                      </a:r>
                      <a:endParaRPr lang="en-US" dirty="0">
                        <a:latin typeface="Arial" panose="020B0604020202020204" pitchFamily="34" charset="0"/>
                        <a:ea typeface="Nunito"/>
                      </a:endParaRPr>
                    </a:p>
                  </a:txBody>
                  <a:tcPr marL="63496" marR="63496" marT="63501" marB="63501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2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45000"/>
                        </a:lnSpc>
                        <a:buNone/>
                      </a:pPr>
                      <a:r>
                        <a:rPr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Nunito"/>
                        </a:rPr>
                        <a:t>Dự tính chi phí năm đầu tiên:</a:t>
                      </a:r>
                      <a:endParaRPr lang="en-US" b="1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Nunito"/>
                      </a:endParaRPr>
                    </a:p>
                  </a:txBody>
                  <a:tcPr marL="63496" marR="63496" marT="63501" marB="63501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F3"/>
                    </a:solidFill>
                  </a:tcPr>
                </a:tc>
                <a:tc hMerge="1">
                  <a:tcP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7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altLang="x-non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Chi phí sản xuất</a:t>
                      </a:r>
                      <a:endParaRPr lang="en-GB" altLang="x-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Nunito"/>
                        <a:sym typeface="Nunito"/>
                      </a:endParaRPr>
                    </a:p>
                  </a:txBody>
                  <a:tcPr marL="91420" marR="91420" marT="0" marB="0" anchor="ctr" anchorCtr="0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en-GB" dirty="0"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1.500.000</a:t>
                      </a:r>
                      <a:r>
                        <a:rPr lang="en-GB" altLang="x-none" dirty="0"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*</a:t>
                      </a:r>
                      <a:r>
                        <a:rPr lang="vi-VN" altLang="en-GB" dirty="0"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4</a:t>
                      </a:r>
                      <a:r>
                        <a:rPr lang="en-US" altLang="en-GB" dirty="0"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0</a:t>
                      </a:r>
                      <a:r>
                        <a:rPr lang="en-GB" altLang="x-none" dirty="0"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0 máy</a:t>
                      </a:r>
                      <a:endParaRPr lang="en-GB" altLang="x-none" dirty="0">
                        <a:latin typeface="Arial" panose="020B0604020202020204" pitchFamily="34" charset="0"/>
                        <a:ea typeface="Nunito"/>
                        <a:sym typeface="Nunito"/>
                      </a:endParaRPr>
                    </a:p>
                  </a:txBody>
                  <a:tcPr marL="91420" marR="91420" marT="0" marB="0" anchor="ctr" anchorCtr="0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en-US" dirty="0"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600</a:t>
                      </a:r>
                      <a:r>
                        <a:rPr lang="en-GB" altLang="x-none" dirty="0"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.000.000</a:t>
                      </a:r>
                      <a:endParaRPr lang="en-GB" altLang="x-none" dirty="0">
                        <a:latin typeface="Arial" panose="020B0604020202020204" pitchFamily="34" charset="0"/>
                        <a:ea typeface="Nunito"/>
                        <a:sym typeface="Nunito"/>
                      </a:endParaRPr>
                    </a:p>
                  </a:txBody>
                  <a:tcPr marL="91420" marR="91420" marT="0" marB="0" anchor="ctr" anchorCtr="0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altLang="x-non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Chi phí bán hàng</a:t>
                      </a:r>
                      <a:endParaRPr lang="en-GB" altLang="x-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Nunito"/>
                        <a:sym typeface="Nunito"/>
                      </a:endParaRPr>
                    </a:p>
                  </a:txBody>
                  <a:tcPr marL="91420" marR="91420" marT="0" marB="0" anchor="ctr" anchorCtr="0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dirty="0"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15</a:t>
                      </a:r>
                      <a:r>
                        <a:rPr lang="en-GB" altLang="x-none" dirty="0"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% doanh thu dự tính</a:t>
                      </a:r>
                      <a:endParaRPr lang="zh-CN" altLang="x-none" dirty="0">
                        <a:latin typeface="Arial" panose="020B0604020202020204" pitchFamily="34" charset="0"/>
                        <a:ea typeface="Nunito"/>
                        <a:sym typeface="Nunito"/>
                      </a:endParaRPr>
                    </a:p>
                  </a:txBody>
                  <a:tcPr marL="91420" marR="91420" marT="0" marB="0" anchor="ctr" anchorCtr="0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dirty="0">
                          <a:latin typeface="Arial" panose="020B0604020202020204" pitchFamily="34" charset="0"/>
                          <a:ea typeface="Nunito"/>
                          <a:sym typeface="Arial" panose="020B0604020202020204" pitchFamily="34" charset="0"/>
                        </a:rPr>
                        <a:t>60</a:t>
                      </a:r>
                      <a:r>
                        <a:rPr dirty="0">
                          <a:latin typeface="Arial" panose="020B0604020202020204" pitchFamily="34" charset="0"/>
                          <a:ea typeface="Nunito"/>
                          <a:sym typeface="Arial" panose="020B0604020202020204" pitchFamily="34" charset="0"/>
                        </a:rPr>
                        <a:t>.</a:t>
                      </a:r>
                      <a:r>
                        <a:rPr lang="vi-VN" dirty="0">
                          <a:latin typeface="Arial" panose="020B0604020202020204" pitchFamily="34" charset="0"/>
                          <a:ea typeface="Nunito"/>
                          <a:sym typeface="Arial" panose="020B0604020202020204" pitchFamily="34" charset="0"/>
                        </a:rPr>
                        <a:t>0</a:t>
                      </a:r>
                      <a:r>
                        <a:rPr dirty="0">
                          <a:latin typeface="Arial" panose="020B0604020202020204" pitchFamily="34" charset="0"/>
                          <a:ea typeface="Nunito"/>
                          <a:sym typeface="Arial" panose="020B0604020202020204" pitchFamily="34" charset="0"/>
                        </a:rPr>
                        <a:t>00</a:t>
                      </a:r>
                      <a:r>
                        <a:rPr lang="zh-CN" altLang="x-none" dirty="0">
                          <a:latin typeface="Arial" panose="020B0604020202020204" pitchFamily="34" charset="0"/>
                          <a:ea typeface="Nunito"/>
                          <a:sym typeface="Arial" panose="020B0604020202020204" pitchFamily="34" charset="0"/>
                        </a:rPr>
                        <a:t>.000</a:t>
                      </a:r>
                      <a:endParaRPr lang="zh-CN" altLang="x-none" dirty="0">
                        <a:latin typeface="Arial" panose="020B0604020202020204" pitchFamily="34" charset="0"/>
                        <a:ea typeface="Nunito"/>
                        <a:sym typeface="Arial" panose="020B0604020202020204" pitchFamily="34" charset="0"/>
                      </a:endParaRPr>
                    </a:p>
                  </a:txBody>
                  <a:tcPr marL="91420" marR="91420" marT="0" marB="0" anchor="ctr" anchorCtr="0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altLang="x-non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Chi phí vận hành</a:t>
                      </a:r>
                      <a:endParaRPr lang="en-GB" altLang="x-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Nunito"/>
                        <a:sym typeface="Nunito"/>
                      </a:endParaRPr>
                    </a:p>
                  </a:txBody>
                  <a:tcPr marL="91420" marR="91420" marT="0" marB="0" anchor="ctr" anchorCtr="0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altLang="x-none" dirty="0"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1</a:t>
                      </a:r>
                      <a:r>
                        <a:rPr dirty="0"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0</a:t>
                      </a:r>
                      <a:r>
                        <a:rPr lang="en-GB" altLang="x-none" dirty="0"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% doanh thu dự tính</a:t>
                      </a:r>
                      <a:endParaRPr lang="zh-CN" altLang="x-none" dirty="0">
                        <a:latin typeface="Arial" panose="020B0604020202020204" pitchFamily="34" charset="0"/>
                        <a:ea typeface="Nunito"/>
                        <a:sym typeface="Nunito"/>
                      </a:endParaRPr>
                    </a:p>
                  </a:txBody>
                  <a:tcPr marL="91420" marR="91420" marT="0" marB="0" anchor="ctr" anchorCtr="0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altLang="zh-CN" dirty="0">
                          <a:latin typeface="Arial" panose="020B0604020202020204" pitchFamily="34" charset="0"/>
                          <a:ea typeface="Nunito"/>
                          <a:sym typeface="Arial" panose="020B0604020202020204" pitchFamily="34" charset="0"/>
                        </a:rPr>
                        <a:t>40</a:t>
                      </a:r>
                      <a:r>
                        <a:rPr lang="zh-CN" altLang="x-none" dirty="0">
                          <a:latin typeface="Arial" panose="020B0604020202020204" pitchFamily="34" charset="0"/>
                          <a:ea typeface="Nunito"/>
                          <a:sym typeface="Arial" panose="020B0604020202020204" pitchFamily="34" charset="0"/>
                        </a:rPr>
                        <a:t>.</a:t>
                      </a:r>
                      <a:r>
                        <a:rPr dirty="0">
                          <a:latin typeface="Arial" panose="020B0604020202020204" pitchFamily="34" charset="0"/>
                          <a:ea typeface="Nunito"/>
                          <a:sym typeface="Arial" panose="020B0604020202020204" pitchFamily="34" charset="0"/>
                        </a:rPr>
                        <a:t>000</a:t>
                      </a:r>
                      <a:r>
                        <a:rPr lang="zh-CN" altLang="x-none" dirty="0">
                          <a:latin typeface="Arial" panose="020B0604020202020204" pitchFamily="34" charset="0"/>
                          <a:ea typeface="Nunito"/>
                          <a:sym typeface="Arial" panose="020B0604020202020204" pitchFamily="34" charset="0"/>
                        </a:rPr>
                        <a:t>.000</a:t>
                      </a:r>
                      <a:endParaRPr lang="zh-CN" altLang="x-none" dirty="0">
                        <a:latin typeface="Arial" panose="020B0604020202020204" pitchFamily="34" charset="0"/>
                        <a:ea typeface="Nunito"/>
                        <a:sym typeface="Arial" panose="020B0604020202020204" pitchFamily="34" charset="0"/>
                      </a:endParaRPr>
                    </a:p>
                  </a:txBody>
                  <a:tcPr marL="91420" marR="91420" marT="0" marB="0" anchor="ctr" anchorCtr="0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altLang="x-none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Lợi nhuận</a:t>
                      </a:r>
                      <a:endParaRPr lang="en-GB" altLang="x-none" b="1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Nunito"/>
                        <a:sym typeface="Nunito"/>
                      </a:endParaRPr>
                    </a:p>
                  </a:txBody>
                  <a:tcPr marL="91420" marR="91420" marT="0" marB="0" anchor="ctr" anchorCtr="0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altLang="x-none" b="1" i="1" dirty="0">
                          <a:latin typeface="Arial" panose="020B0604020202020204" pitchFamily="34" charset="0"/>
                          <a:ea typeface="Nunito"/>
                          <a:sym typeface="Nunito"/>
                        </a:rPr>
                        <a:t>Doanh thu – Chi phí</a:t>
                      </a:r>
                      <a:endParaRPr lang="zh-CN" altLang="x-none" b="1" i="1" dirty="0">
                        <a:latin typeface="Arial" panose="020B0604020202020204" pitchFamily="34" charset="0"/>
                        <a:ea typeface="Nunito"/>
                        <a:sym typeface="Nunito"/>
                      </a:endParaRPr>
                    </a:p>
                  </a:txBody>
                  <a:tcPr marL="91420" marR="91420" marT="0" marB="0" anchor="ctr" anchorCtr="0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Roboto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vi-VN" b="1" dirty="0">
                          <a:latin typeface="Arial" panose="020B0604020202020204" pitchFamily="34" charset="0"/>
                          <a:ea typeface="Nunito"/>
                          <a:sym typeface="Arial" panose="020B0604020202020204" pitchFamily="34" charset="0"/>
                        </a:rPr>
                        <a:t>300</a:t>
                      </a:r>
                      <a:r>
                        <a:rPr b="1" dirty="0">
                          <a:latin typeface="Arial" panose="020B0604020202020204" pitchFamily="34" charset="0"/>
                          <a:ea typeface="Nunito"/>
                          <a:sym typeface="Arial" panose="020B0604020202020204" pitchFamily="34" charset="0"/>
                        </a:rPr>
                        <a:t>.</a:t>
                      </a:r>
                      <a:r>
                        <a:rPr lang="vi-VN" b="1" dirty="0">
                          <a:latin typeface="Arial" panose="020B0604020202020204" pitchFamily="34" charset="0"/>
                          <a:ea typeface="Nunito"/>
                          <a:sym typeface="Arial" panose="020B0604020202020204" pitchFamily="34" charset="0"/>
                        </a:rPr>
                        <a:t>0</a:t>
                      </a:r>
                      <a:r>
                        <a:rPr b="1" dirty="0">
                          <a:latin typeface="Arial" panose="020B0604020202020204" pitchFamily="34" charset="0"/>
                          <a:ea typeface="Nunito"/>
                          <a:sym typeface="Arial" panose="020B0604020202020204" pitchFamily="34" charset="0"/>
                        </a:rPr>
                        <a:t>00</a:t>
                      </a:r>
                      <a:r>
                        <a:rPr lang="zh-CN" altLang="x-none" b="1" dirty="0">
                          <a:latin typeface="Arial" panose="020B0604020202020204" pitchFamily="34" charset="0"/>
                          <a:ea typeface="Nunito"/>
                          <a:sym typeface="Arial" panose="020B0604020202020204" pitchFamily="34" charset="0"/>
                        </a:rPr>
                        <a:t>.000</a:t>
                      </a:r>
                      <a:endParaRPr lang="zh-CN" altLang="x-none" b="1" dirty="0">
                        <a:latin typeface="Arial" panose="020B0604020202020204" pitchFamily="34" charset="0"/>
                        <a:ea typeface="Nunito"/>
                        <a:sym typeface="Arial" panose="020B0604020202020204" pitchFamily="34" charset="0"/>
                      </a:endParaRPr>
                    </a:p>
                  </a:txBody>
                  <a:tcPr marL="91420" marR="91420" marT="0" marB="0" anchor="ctr" anchorCtr="0">
                    <a:lnL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53" name="Text Placeholder 2"/>
          <p:cNvSpPr txBox="1"/>
          <p:nvPr/>
        </p:nvSpPr>
        <p:spPr>
          <a:xfrm>
            <a:off x="3787775" y="690563"/>
            <a:ext cx="4459288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Kết quả tiềm năng</a:t>
            </a:r>
            <a:endParaRPr lang="en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/>
          <p:cNvPicPr>
            <a:picLocks noChangeAspect="1"/>
          </p:cNvPicPr>
          <p:nvPr>
            <p:ph sz="half" idx="1"/>
          </p:nvPr>
        </p:nvPicPr>
        <p:blipFill>
          <a:blip r:embed="rId1"/>
          <a:srcRect t="3313"/>
          <a:stretch>
            <a:fillRect/>
          </a:stretch>
        </p:blipFill>
        <p:spPr>
          <a:xfrm>
            <a:off x="0" y="0"/>
            <a:ext cx="1178560" cy="1182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9" name="Google Shape;245;p35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53650" y="2012950"/>
            <a:ext cx="1838325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Google Shape;246;p35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063" y="3009900"/>
            <a:ext cx="2066925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Google Shape;247;p35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3141663"/>
            <a:ext cx="1901825" cy="6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Google Shape;248;p35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850" y="3498850"/>
            <a:ext cx="1731963" cy="803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3" name="Google Shape;249;p35"/>
          <p:cNvPicPr preferRelativeResize="0">
            <a:picLocks noChangeAspect="1"/>
          </p:cNvPicPr>
          <p:nvPr/>
        </p:nvPicPr>
        <p:blipFill>
          <a:blip r:embed="rId5"/>
          <a:srcRect l="6030" r="9306"/>
          <a:stretch>
            <a:fillRect/>
          </a:stretch>
        </p:blipFill>
        <p:spPr>
          <a:xfrm>
            <a:off x="2567940" y="3322320"/>
            <a:ext cx="1803400" cy="1165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4" name="Google Shape;250;p35"/>
          <p:cNvSpPr/>
          <p:nvPr/>
        </p:nvSpPr>
        <p:spPr>
          <a:xfrm rot="3120000">
            <a:off x="4186238" y="2960688"/>
            <a:ext cx="250825" cy="246062"/>
          </a:xfrm>
          <a:prstGeom prst="rightArrow">
            <a:avLst>
              <a:gd name="adj1" fmla="val 50000"/>
              <a:gd name="adj2" fmla="val 50061"/>
            </a:avLst>
          </a:pr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3" name="Google Shape;251;p35"/>
          <p:cNvSpPr/>
          <p:nvPr/>
        </p:nvSpPr>
        <p:spPr>
          <a:xfrm rot="2460000">
            <a:off x="7253288" y="1654175"/>
            <a:ext cx="496888" cy="452438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66" name="Google Shape;252;p35"/>
          <p:cNvSpPr/>
          <p:nvPr/>
        </p:nvSpPr>
        <p:spPr>
          <a:xfrm rot="10800000">
            <a:off x="2293938" y="2279650"/>
            <a:ext cx="211137" cy="274638"/>
          </a:xfrm>
          <a:prstGeom prst="rightArrow">
            <a:avLst>
              <a:gd name="adj1" fmla="val 50000"/>
              <a:gd name="adj2" fmla="val 54787"/>
            </a:avLst>
          </a:pr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5" name="Google Shape;253;p35"/>
          <p:cNvSpPr/>
          <p:nvPr/>
        </p:nvSpPr>
        <p:spPr>
          <a:xfrm>
            <a:off x="9771063" y="2214563"/>
            <a:ext cx="246063" cy="263525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Google Shape;255;p35"/>
          <p:cNvSpPr/>
          <p:nvPr/>
        </p:nvSpPr>
        <p:spPr>
          <a:xfrm rot="2124185">
            <a:off x="9374188" y="2857500"/>
            <a:ext cx="207963" cy="306388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70" name="Google Shape;243;p35"/>
          <p:cNvPicPr preferRelativeResize="0"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8" y="1944688"/>
            <a:ext cx="1828800" cy="81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1" name="Content Placeholder 99"/>
          <p:cNvPicPr>
            <a:picLocks noGrp="1" noChangeAspect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4257675" y="3322320"/>
            <a:ext cx="1080770" cy="901700"/>
          </a:xfrm>
        </p:spPr>
      </p:pic>
      <p:sp>
        <p:nvSpPr>
          <p:cNvPr id="4" name="Google Shape;242;p35"/>
          <p:cNvSpPr/>
          <p:nvPr/>
        </p:nvSpPr>
        <p:spPr>
          <a:xfrm>
            <a:off x="4592638" y="701675"/>
            <a:ext cx="2695575" cy="1389063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lIns="91425" tIns="91425" rIns="91425" bIns="9142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Nunito" panose="020B0604020202020204" charset="0"/>
              <a:ea typeface="Nunito"/>
              <a:cs typeface="Nunito"/>
              <a:sym typeface="Nunit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8388" y="936625"/>
            <a:ext cx="2232025" cy="922338"/>
          </a:xfrm>
          <a:prstGeom prst="rect">
            <a:avLst/>
          </a:prstGeom>
        </p:spPr>
        <p:txBody>
          <a:bodyPr>
            <a:spAutoFit/>
          </a:bodyPr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b="1" dirty="0">
                <a:solidFill>
                  <a:srgbClr val="C61C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KÊNH </a:t>
            </a:r>
            <a:r>
              <a:rPr lang="vi-VN" altLang="en-US" b="1" dirty="0">
                <a:solidFill>
                  <a:srgbClr val="C61C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VÀ KÊNH </a:t>
            </a:r>
            <a:r>
              <a:rPr b="1" dirty="0">
                <a:solidFill>
                  <a:srgbClr val="C61C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PHỐI </a:t>
            </a:r>
            <a:endParaRPr b="1" dirty="0">
              <a:solidFill>
                <a:srgbClr val="C61C51"/>
              </a:solidFill>
              <a:latin typeface="Arial" panose="020B0604020202020204" pitchFamily="34" charset="0"/>
              <a:ea typeface="Nunito"/>
              <a:sym typeface="Nunito"/>
            </a:endParaRPr>
          </a:p>
        </p:txBody>
      </p:sp>
      <p:sp>
        <p:nvSpPr>
          <p:cNvPr id="21" name="Google Shape;251;p35"/>
          <p:cNvSpPr/>
          <p:nvPr/>
        </p:nvSpPr>
        <p:spPr>
          <a:xfrm rot="8280000">
            <a:off x="4267200" y="1760538"/>
            <a:ext cx="476250" cy="411163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Multidocument 21"/>
          <p:cNvSpPr/>
          <p:nvPr/>
        </p:nvSpPr>
        <p:spPr>
          <a:xfrm>
            <a:off x="7893050" y="1719263"/>
            <a:ext cx="1655763" cy="1290638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Roboto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 PHÂN PHỐI</a:t>
            </a:r>
            <a:endParaRPr lang="vi-VN" altLang="en-US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" name="Flowchart: Multidocument 22"/>
          <p:cNvSpPr/>
          <p:nvPr/>
        </p:nvSpPr>
        <p:spPr>
          <a:xfrm>
            <a:off x="2641600" y="1654175"/>
            <a:ext cx="1616075" cy="1190625"/>
          </a:xfrm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Roboto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 TRUYỀN THÔNG</a:t>
            </a:r>
            <a:endParaRPr lang="vi-VN" altLang="en-US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250;p35"/>
          <p:cNvSpPr/>
          <p:nvPr/>
        </p:nvSpPr>
        <p:spPr>
          <a:xfrm rot="5400000">
            <a:off x="8557419" y="3223419"/>
            <a:ext cx="250825" cy="246063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78" name="Google Shape;250;p35"/>
          <p:cNvSpPr/>
          <p:nvPr/>
        </p:nvSpPr>
        <p:spPr>
          <a:xfrm rot="7740000">
            <a:off x="2500313" y="2876550"/>
            <a:ext cx="250825" cy="246063"/>
          </a:xfrm>
          <a:prstGeom prst="rightArrow">
            <a:avLst>
              <a:gd name="adj1" fmla="val 50000"/>
              <a:gd name="adj2" fmla="val 50061"/>
            </a:avLst>
          </a:pr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45079" name="Google Shape;250;p35"/>
          <p:cNvSpPr/>
          <p:nvPr/>
        </p:nvSpPr>
        <p:spPr>
          <a:xfrm rot="5400000">
            <a:off x="3344863" y="3070225"/>
            <a:ext cx="249237" cy="246063"/>
          </a:xfrm>
          <a:prstGeom prst="rightArrow">
            <a:avLst>
              <a:gd name="adj1" fmla="val 50000"/>
              <a:gd name="adj2" fmla="val 49744"/>
            </a:avLst>
          </a:pr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2" name="Picture Placeholder 1"/>
          <p:cNvPicPr>
            <a:picLocks noChangeAspect="1"/>
          </p:cNvPicPr>
          <p:nvPr>
            <p:ph sz="half" idx="2"/>
          </p:nvPr>
        </p:nvPicPr>
        <p:blipFill>
          <a:blip r:embed="rId8"/>
          <a:srcRect t="3313"/>
          <a:stretch>
            <a:fillRect/>
          </a:stretch>
        </p:blipFill>
        <p:spPr>
          <a:xfrm>
            <a:off x="0" y="0"/>
            <a:ext cx="1069975" cy="1073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Freeform 5"/>
          <p:cNvSpPr/>
          <p:nvPr/>
        </p:nvSpPr>
        <p:spPr bwMode="auto">
          <a:xfrm>
            <a:off x="952500" y="1947863"/>
            <a:ext cx="3025775" cy="3908425"/>
          </a:xfrm>
          <a:custGeom>
            <a:avLst/>
            <a:gdLst>
              <a:gd name="T0" fmla="*/ 607 w 626"/>
              <a:gd name="T1" fmla="*/ 0 h 813"/>
              <a:gd name="T2" fmla="*/ 19 w 626"/>
              <a:gd name="T3" fmla="*/ 0 h 813"/>
              <a:gd name="T4" fmla="*/ 0 w 626"/>
              <a:gd name="T5" fmla="*/ 19 h 813"/>
              <a:gd name="T6" fmla="*/ 0 w 626"/>
              <a:gd name="T7" fmla="*/ 794 h 813"/>
              <a:gd name="T8" fmla="*/ 19 w 626"/>
              <a:gd name="T9" fmla="*/ 813 h 813"/>
              <a:gd name="T10" fmla="*/ 221 w 626"/>
              <a:gd name="T11" fmla="*/ 813 h 813"/>
              <a:gd name="T12" fmla="*/ 313 w 626"/>
              <a:gd name="T13" fmla="*/ 720 h 813"/>
              <a:gd name="T14" fmla="*/ 406 w 626"/>
              <a:gd name="T15" fmla="*/ 813 h 813"/>
              <a:gd name="T16" fmla="*/ 607 w 626"/>
              <a:gd name="T17" fmla="*/ 813 h 813"/>
              <a:gd name="T18" fmla="*/ 626 w 626"/>
              <a:gd name="T19" fmla="*/ 794 h 813"/>
              <a:gd name="T20" fmla="*/ 626 w 626"/>
              <a:gd name="T21" fmla="*/ 19 h 813"/>
              <a:gd name="T22" fmla="*/ 607 w 626"/>
              <a:gd name="T23" fmla="*/ 0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6" h="813">
                <a:moveTo>
                  <a:pt x="607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794"/>
                  <a:pt x="0" y="794"/>
                  <a:pt x="0" y="794"/>
                </a:cubicBezTo>
                <a:cubicBezTo>
                  <a:pt x="0" y="804"/>
                  <a:pt x="9" y="813"/>
                  <a:pt x="19" y="813"/>
                </a:cubicBezTo>
                <a:cubicBezTo>
                  <a:pt x="221" y="813"/>
                  <a:pt x="221" y="813"/>
                  <a:pt x="221" y="813"/>
                </a:cubicBezTo>
                <a:cubicBezTo>
                  <a:pt x="221" y="762"/>
                  <a:pt x="262" y="720"/>
                  <a:pt x="313" y="720"/>
                </a:cubicBezTo>
                <a:cubicBezTo>
                  <a:pt x="364" y="720"/>
                  <a:pt x="406" y="762"/>
                  <a:pt x="406" y="813"/>
                </a:cubicBezTo>
                <a:cubicBezTo>
                  <a:pt x="607" y="813"/>
                  <a:pt x="607" y="813"/>
                  <a:pt x="607" y="813"/>
                </a:cubicBezTo>
                <a:cubicBezTo>
                  <a:pt x="618" y="813"/>
                  <a:pt x="626" y="804"/>
                  <a:pt x="626" y="794"/>
                </a:cubicBezTo>
                <a:cubicBezTo>
                  <a:pt x="626" y="19"/>
                  <a:pt x="626" y="19"/>
                  <a:pt x="626" y="19"/>
                </a:cubicBezTo>
                <a:cubicBezTo>
                  <a:pt x="626" y="8"/>
                  <a:pt x="618" y="0"/>
                  <a:pt x="607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57200" dist="508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4583113" y="1947863"/>
            <a:ext cx="3025775" cy="3908425"/>
          </a:xfrm>
          <a:custGeom>
            <a:avLst/>
            <a:gdLst>
              <a:gd name="T0" fmla="*/ 607 w 626"/>
              <a:gd name="T1" fmla="*/ 0 h 813"/>
              <a:gd name="T2" fmla="*/ 19 w 626"/>
              <a:gd name="T3" fmla="*/ 0 h 813"/>
              <a:gd name="T4" fmla="*/ 0 w 626"/>
              <a:gd name="T5" fmla="*/ 19 h 813"/>
              <a:gd name="T6" fmla="*/ 0 w 626"/>
              <a:gd name="T7" fmla="*/ 794 h 813"/>
              <a:gd name="T8" fmla="*/ 19 w 626"/>
              <a:gd name="T9" fmla="*/ 813 h 813"/>
              <a:gd name="T10" fmla="*/ 221 w 626"/>
              <a:gd name="T11" fmla="*/ 813 h 813"/>
              <a:gd name="T12" fmla="*/ 313 w 626"/>
              <a:gd name="T13" fmla="*/ 720 h 813"/>
              <a:gd name="T14" fmla="*/ 406 w 626"/>
              <a:gd name="T15" fmla="*/ 813 h 813"/>
              <a:gd name="T16" fmla="*/ 607 w 626"/>
              <a:gd name="T17" fmla="*/ 813 h 813"/>
              <a:gd name="T18" fmla="*/ 626 w 626"/>
              <a:gd name="T19" fmla="*/ 794 h 813"/>
              <a:gd name="T20" fmla="*/ 626 w 626"/>
              <a:gd name="T21" fmla="*/ 19 h 813"/>
              <a:gd name="T22" fmla="*/ 607 w 626"/>
              <a:gd name="T23" fmla="*/ 0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6" h="813">
                <a:moveTo>
                  <a:pt x="607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794"/>
                  <a:pt x="0" y="794"/>
                  <a:pt x="0" y="794"/>
                </a:cubicBezTo>
                <a:cubicBezTo>
                  <a:pt x="0" y="804"/>
                  <a:pt x="9" y="813"/>
                  <a:pt x="19" y="813"/>
                </a:cubicBezTo>
                <a:cubicBezTo>
                  <a:pt x="221" y="813"/>
                  <a:pt x="221" y="813"/>
                  <a:pt x="221" y="813"/>
                </a:cubicBezTo>
                <a:cubicBezTo>
                  <a:pt x="221" y="762"/>
                  <a:pt x="262" y="720"/>
                  <a:pt x="313" y="720"/>
                </a:cubicBezTo>
                <a:cubicBezTo>
                  <a:pt x="364" y="720"/>
                  <a:pt x="406" y="762"/>
                  <a:pt x="406" y="813"/>
                </a:cubicBezTo>
                <a:cubicBezTo>
                  <a:pt x="607" y="813"/>
                  <a:pt x="607" y="813"/>
                  <a:pt x="607" y="813"/>
                </a:cubicBezTo>
                <a:cubicBezTo>
                  <a:pt x="618" y="813"/>
                  <a:pt x="626" y="804"/>
                  <a:pt x="626" y="794"/>
                </a:cubicBezTo>
                <a:cubicBezTo>
                  <a:pt x="626" y="19"/>
                  <a:pt x="626" y="19"/>
                  <a:pt x="626" y="19"/>
                </a:cubicBezTo>
                <a:cubicBezTo>
                  <a:pt x="626" y="8"/>
                  <a:pt x="618" y="0"/>
                  <a:pt x="607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57200" dist="508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p>
            <a:endParaRPr lang="en-US"/>
          </a:p>
        </p:txBody>
      </p:sp>
      <p:sp>
        <p:nvSpPr>
          <p:cNvPr id="15" name="Freeform 5"/>
          <p:cNvSpPr/>
          <p:nvPr/>
        </p:nvSpPr>
        <p:spPr bwMode="auto">
          <a:xfrm>
            <a:off x="8213725" y="1947863"/>
            <a:ext cx="3025775" cy="3908425"/>
          </a:xfrm>
          <a:custGeom>
            <a:avLst/>
            <a:gdLst>
              <a:gd name="T0" fmla="*/ 607 w 626"/>
              <a:gd name="T1" fmla="*/ 0 h 813"/>
              <a:gd name="T2" fmla="*/ 19 w 626"/>
              <a:gd name="T3" fmla="*/ 0 h 813"/>
              <a:gd name="T4" fmla="*/ 0 w 626"/>
              <a:gd name="T5" fmla="*/ 19 h 813"/>
              <a:gd name="T6" fmla="*/ 0 w 626"/>
              <a:gd name="T7" fmla="*/ 794 h 813"/>
              <a:gd name="T8" fmla="*/ 19 w 626"/>
              <a:gd name="T9" fmla="*/ 813 h 813"/>
              <a:gd name="T10" fmla="*/ 221 w 626"/>
              <a:gd name="T11" fmla="*/ 813 h 813"/>
              <a:gd name="T12" fmla="*/ 313 w 626"/>
              <a:gd name="T13" fmla="*/ 720 h 813"/>
              <a:gd name="T14" fmla="*/ 406 w 626"/>
              <a:gd name="T15" fmla="*/ 813 h 813"/>
              <a:gd name="T16" fmla="*/ 607 w 626"/>
              <a:gd name="T17" fmla="*/ 813 h 813"/>
              <a:gd name="T18" fmla="*/ 626 w 626"/>
              <a:gd name="T19" fmla="*/ 794 h 813"/>
              <a:gd name="T20" fmla="*/ 626 w 626"/>
              <a:gd name="T21" fmla="*/ 19 h 813"/>
              <a:gd name="T22" fmla="*/ 607 w 626"/>
              <a:gd name="T23" fmla="*/ 0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6" h="813">
                <a:moveTo>
                  <a:pt x="607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794"/>
                  <a:pt x="0" y="794"/>
                  <a:pt x="0" y="794"/>
                </a:cubicBezTo>
                <a:cubicBezTo>
                  <a:pt x="0" y="804"/>
                  <a:pt x="9" y="813"/>
                  <a:pt x="19" y="813"/>
                </a:cubicBezTo>
                <a:cubicBezTo>
                  <a:pt x="221" y="813"/>
                  <a:pt x="221" y="813"/>
                  <a:pt x="221" y="813"/>
                </a:cubicBezTo>
                <a:cubicBezTo>
                  <a:pt x="221" y="762"/>
                  <a:pt x="262" y="720"/>
                  <a:pt x="313" y="720"/>
                </a:cubicBezTo>
                <a:cubicBezTo>
                  <a:pt x="364" y="720"/>
                  <a:pt x="406" y="762"/>
                  <a:pt x="406" y="813"/>
                </a:cubicBezTo>
                <a:cubicBezTo>
                  <a:pt x="607" y="813"/>
                  <a:pt x="607" y="813"/>
                  <a:pt x="607" y="813"/>
                </a:cubicBezTo>
                <a:cubicBezTo>
                  <a:pt x="618" y="813"/>
                  <a:pt x="626" y="804"/>
                  <a:pt x="626" y="794"/>
                </a:cubicBezTo>
                <a:cubicBezTo>
                  <a:pt x="626" y="19"/>
                  <a:pt x="626" y="19"/>
                  <a:pt x="626" y="19"/>
                </a:cubicBezTo>
                <a:cubicBezTo>
                  <a:pt x="626" y="8"/>
                  <a:pt x="618" y="0"/>
                  <a:pt x="607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57200" dist="508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814955" y="514350"/>
            <a:ext cx="6650990" cy="823595"/>
          </a:xfrm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 hoạch Marketing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Freeform: Shape 51"/>
          <p:cNvSpPr/>
          <p:nvPr/>
        </p:nvSpPr>
        <p:spPr>
          <a:xfrm>
            <a:off x="952500" y="1946275"/>
            <a:ext cx="3025775" cy="1050925"/>
          </a:xfrm>
          <a:custGeom>
            <a:avLst/>
            <a:gdLst>
              <a:gd name="connsiteX0" fmla="*/ 91868 w 3026805"/>
              <a:gd name="connsiteY0" fmla="*/ 0 h 1050182"/>
              <a:gd name="connsiteX1" fmla="*/ 2934937 w 3026805"/>
              <a:gd name="connsiteY1" fmla="*/ 0 h 1050182"/>
              <a:gd name="connsiteX2" fmla="*/ 3026805 w 3026805"/>
              <a:gd name="connsiteY2" fmla="*/ 91357 h 1050182"/>
              <a:gd name="connsiteX3" fmla="*/ 3026805 w 3026805"/>
              <a:gd name="connsiteY3" fmla="*/ 1001126 h 1050182"/>
              <a:gd name="connsiteX4" fmla="*/ 3026805 w 3026805"/>
              <a:gd name="connsiteY4" fmla="*/ 1050182 h 1050182"/>
              <a:gd name="connsiteX5" fmla="*/ 0 w 3026805"/>
              <a:gd name="connsiteY5" fmla="*/ 1050182 h 1050182"/>
              <a:gd name="connsiteX6" fmla="*/ 0 w 3026805"/>
              <a:gd name="connsiteY6" fmla="*/ 1044226 h 1050182"/>
              <a:gd name="connsiteX7" fmla="*/ 0 w 3026805"/>
              <a:gd name="connsiteY7" fmla="*/ 91357 h 1050182"/>
              <a:gd name="connsiteX8" fmla="*/ 91868 w 3026805"/>
              <a:gd name="connsiteY8" fmla="*/ 0 h 105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805" h="1050182">
                <a:moveTo>
                  <a:pt x="91868" y="0"/>
                </a:moveTo>
                <a:cubicBezTo>
                  <a:pt x="91868" y="0"/>
                  <a:pt x="91868" y="0"/>
                  <a:pt x="2934937" y="0"/>
                </a:cubicBezTo>
                <a:cubicBezTo>
                  <a:pt x="2988124" y="0"/>
                  <a:pt x="3026805" y="38466"/>
                  <a:pt x="3026805" y="91357"/>
                </a:cubicBezTo>
                <a:cubicBezTo>
                  <a:pt x="3026805" y="91357"/>
                  <a:pt x="3026805" y="91357"/>
                  <a:pt x="3026805" y="1001126"/>
                </a:cubicBezTo>
                <a:lnTo>
                  <a:pt x="3026805" y="1050182"/>
                </a:lnTo>
                <a:lnTo>
                  <a:pt x="0" y="1050182"/>
                </a:lnTo>
                <a:lnTo>
                  <a:pt x="0" y="1044226"/>
                </a:lnTo>
                <a:cubicBezTo>
                  <a:pt x="0" y="757308"/>
                  <a:pt x="0" y="440708"/>
                  <a:pt x="0" y="91357"/>
                </a:cubicBezTo>
                <a:cubicBezTo>
                  <a:pt x="0" y="38466"/>
                  <a:pt x="43516" y="0"/>
                  <a:pt x="91868" y="0"/>
                </a:cubicBezTo>
                <a:close/>
              </a:path>
            </a:pathLst>
          </a:custGeom>
          <a:solidFill>
            <a:schemeClr val="tx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Freeform: Shape 52"/>
          <p:cNvSpPr/>
          <p:nvPr/>
        </p:nvSpPr>
        <p:spPr>
          <a:xfrm>
            <a:off x="4578350" y="1947863"/>
            <a:ext cx="3027363" cy="1049338"/>
          </a:xfrm>
          <a:custGeom>
            <a:avLst/>
            <a:gdLst>
              <a:gd name="connsiteX0" fmla="*/ 91868 w 3026805"/>
              <a:gd name="connsiteY0" fmla="*/ 0 h 1050182"/>
              <a:gd name="connsiteX1" fmla="*/ 2934937 w 3026805"/>
              <a:gd name="connsiteY1" fmla="*/ 0 h 1050182"/>
              <a:gd name="connsiteX2" fmla="*/ 3026805 w 3026805"/>
              <a:gd name="connsiteY2" fmla="*/ 91357 h 1050182"/>
              <a:gd name="connsiteX3" fmla="*/ 3026805 w 3026805"/>
              <a:gd name="connsiteY3" fmla="*/ 1001126 h 1050182"/>
              <a:gd name="connsiteX4" fmla="*/ 3026805 w 3026805"/>
              <a:gd name="connsiteY4" fmla="*/ 1050182 h 1050182"/>
              <a:gd name="connsiteX5" fmla="*/ 0 w 3026805"/>
              <a:gd name="connsiteY5" fmla="*/ 1050182 h 1050182"/>
              <a:gd name="connsiteX6" fmla="*/ 0 w 3026805"/>
              <a:gd name="connsiteY6" fmla="*/ 1044226 h 1050182"/>
              <a:gd name="connsiteX7" fmla="*/ 0 w 3026805"/>
              <a:gd name="connsiteY7" fmla="*/ 91357 h 1050182"/>
              <a:gd name="connsiteX8" fmla="*/ 91868 w 3026805"/>
              <a:gd name="connsiteY8" fmla="*/ 0 h 105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805" h="1050182">
                <a:moveTo>
                  <a:pt x="91868" y="0"/>
                </a:moveTo>
                <a:cubicBezTo>
                  <a:pt x="91868" y="0"/>
                  <a:pt x="91868" y="0"/>
                  <a:pt x="2934937" y="0"/>
                </a:cubicBezTo>
                <a:cubicBezTo>
                  <a:pt x="2988124" y="0"/>
                  <a:pt x="3026805" y="38466"/>
                  <a:pt x="3026805" y="91357"/>
                </a:cubicBezTo>
                <a:cubicBezTo>
                  <a:pt x="3026805" y="91357"/>
                  <a:pt x="3026805" y="91357"/>
                  <a:pt x="3026805" y="1001126"/>
                </a:cubicBezTo>
                <a:lnTo>
                  <a:pt x="3026805" y="1050182"/>
                </a:lnTo>
                <a:lnTo>
                  <a:pt x="0" y="1050182"/>
                </a:lnTo>
                <a:lnTo>
                  <a:pt x="0" y="1044226"/>
                </a:lnTo>
                <a:cubicBezTo>
                  <a:pt x="0" y="757308"/>
                  <a:pt x="0" y="440708"/>
                  <a:pt x="0" y="91357"/>
                </a:cubicBezTo>
                <a:cubicBezTo>
                  <a:pt x="0" y="38466"/>
                  <a:pt x="43517" y="0"/>
                  <a:pt x="91868" y="0"/>
                </a:cubicBezTo>
                <a:close/>
              </a:path>
            </a:pathLst>
          </a:custGeom>
          <a:solidFill>
            <a:schemeClr val="tx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Freeform: Shape 53"/>
          <p:cNvSpPr/>
          <p:nvPr/>
        </p:nvSpPr>
        <p:spPr>
          <a:xfrm>
            <a:off x="8213725" y="1946275"/>
            <a:ext cx="3025775" cy="1050925"/>
          </a:xfrm>
          <a:custGeom>
            <a:avLst/>
            <a:gdLst>
              <a:gd name="connsiteX0" fmla="*/ 91868 w 3026805"/>
              <a:gd name="connsiteY0" fmla="*/ 0 h 1050182"/>
              <a:gd name="connsiteX1" fmla="*/ 2934937 w 3026805"/>
              <a:gd name="connsiteY1" fmla="*/ 0 h 1050182"/>
              <a:gd name="connsiteX2" fmla="*/ 3026805 w 3026805"/>
              <a:gd name="connsiteY2" fmla="*/ 91357 h 1050182"/>
              <a:gd name="connsiteX3" fmla="*/ 3026805 w 3026805"/>
              <a:gd name="connsiteY3" fmla="*/ 1001126 h 1050182"/>
              <a:gd name="connsiteX4" fmla="*/ 3026805 w 3026805"/>
              <a:gd name="connsiteY4" fmla="*/ 1050182 h 1050182"/>
              <a:gd name="connsiteX5" fmla="*/ 0 w 3026805"/>
              <a:gd name="connsiteY5" fmla="*/ 1050182 h 1050182"/>
              <a:gd name="connsiteX6" fmla="*/ 0 w 3026805"/>
              <a:gd name="connsiteY6" fmla="*/ 1044226 h 1050182"/>
              <a:gd name="connsiteX7" fmla="*/ 0 w 3026805"/>
              <a:gd name="connsiteY7" fmla="*/ 91357 h 1050182"/>
              <a:gd name="connsiteX8" fmla="*/ 91868 w 3026805"/>
              <a:gd name="connsiteY8" fmla="*/ 0 h 105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805" h="1050182">
                <a:moveTo>
                  <a:pt x="91868" y="0"/>
                </a:moveTo>
                <a:cubicBezTo>
                  <a:pt x="91868" y="0"/>
                  <a:pt x="91868" y="0"/>
                  <a:pt x="2934937" y="0"/>
                </a:cubicBezTo>
                <a:cubicBezTo>
                  <a:pt x="2988124" y="0"/>
                  <a:pt x="3026805" y="38466"/>
                  <a:pt x="3026805" y="91357"/>
                </a:cubicBezTo>
                <a:cubicBezTo>
                  <a:pt x="3026805" y="91357"/>
                  <a:pt x="3026805" y="91357"/>
                  <a:pt x="3026805" y="1001126"/>
                </a:cubicBezTo>
                <a:lnTo>
                  <a:pt x="3026805" y="1050182"/>
                </a:lnTo>
                <a:lnTo>
                  <a:pt x="0" y="1050182"/>
                </a:lnTo>
                <a:lnTo>
                  <a:pt x="0" y="1044226"/>
                </a:lnTo>
                <a:cubicBezTo>
                  <a:pt x="0" y="757308"/>
                  <a:pt x="0" y="440708"/>
                  <a:pt x="0" y="91357"/>
                </a:cubicBezTo>
                <a:cubicBezTo>
                  <a:pt x="0" y="38466"/>
                  <a:pt x="43517" y="0"/>
                  <a:pt x="91868" y="0"/>
                </a:cubicBezTo>
                <a:close/>
              </a:path>
            </a:pathLst>
          </a:custGeom>
          <a:solidFill>
            <a:schemeClr val="tx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2688" y="2128838"/>
            <a:ext cx="253365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tháng đầu</a:t>
            </a:r>
            <a:endParaRPr kumimoji="0" lang="en-ID" sz="2400" b="1" kern="1200" cap="none" spc="0" normalizeH="0" baseline="0" noProof="0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3113" y="2128838"/>
            <a:ext cx="3030538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tháng tiếp theo</a:t>
            </a:r>
            <a:endParaRPr kumimoji="0" lang="en-ID" sz="2400" b="1" kern="1200" cap="none" spc="0" normalizeH="0" baseline="0" noProof="0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3725" y="2124075"/>
            <a:ext cx="302577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tháng tiếp theo</a:t>
            </a:r>
            <a:endParaRPr kumimoji="0" lang="en-ID" sz="2400" b="1" kern="1200" cap="none" spc="0" normalizeH="0" baseline="0" noProof="0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160588" y="2711450"/>
            <a:ext cx="654050" cy="654050"/>
          </a:xfrm>
          <a:prstGeom prst="ellipse">
            <a:avLst/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5768975" y="2711450"/>
            <a:ext cx="654050" cy="654050"/>
          </a:xfrm>
          <a:prstGeom prst="ellipse">
            <a:avLst/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9412288" y="2711450"/>
            <a:ext cx="654050" cy="654050"/>
          </a:xfrm>
          <a:prstGeom prst="ellipse">
            <a:avLst/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22" name="Freeform 350"/>
          <p:cNvSpPr>
            <a:spLocks noEditPoints="1"/>
          </p:cNvSpPr>
          <p:nvPr/>
        </p:nvSpPr>
        <p:spPr>
          <a:xfrm>
            <a:off x="9599613" y="2935288"/>
            <a:ext cx="276225" cy="2063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2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373263" y="2923841"/>
            <a:ext cx="228770" cy="228770"/>
            <a:chOff x="837205" y="3542332"/>
            <a:chExt cx="400024" cy="400024"/>
          </a:xfrm>
          <a:solidFill>
            <a:schemeClr val="bg2"/>
          </a:solidFill>
        </p:grpSpPr>
        <p:sp>
          <p:nvSpPr>
            <p:cNvPr id="82" name="Freeform 85"/>
            <p:cNvSpPr>
              <a:spLocks noEditPoints="1"/>
            </p:cNvSpPr>
            <p:nvPr/>
          </p:nvSpPr>
          <p:spPr bwMode="auto">
            <a:xfrm>
              <a:off x="837205" y="3542332"/>
              <a:ext cx="400024" cy="400024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86"/>
            <p:cNvSpPr/>
            <p:nvPr/>
          </p:nvSpPr>
          <p:spPr bwMode="auto">
            <a:xfrm>
              <a:off x="1074843" y="3692836"/>
              <a:ext cx="112218" cy="11882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87"/>
            <p:cNvSpPr/>
            <p:nvPr/>
          </p:nvSpPr>
          <p:spPr bwMode="auto">
            <a:xfrm>
              <a:off x="1074843" y="3655870"/>
              <a:ext cx="112218" cy="11882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88"/>
            <p:cNvSpPr/>
            <p:nvPr/>
          </p:nvSpPr>
          <p:spPr bwMode="auto">
            <a:xfrm>
              <a:off x="1074843" y="3617583"/>
              <a:ext cx="112218" cy="13202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9"/>
            <p:cNvSpPr/>
            <p:nvPr/>
          </p:nvSpPr>
          <p:spPr bwMode="auto">
            <a:xfrm>
              <a:off x="937541" y="3880306"/>
              <a:ext cx="112218" cy="1188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90"/>
            <p:cNvSpPr/>
            <p:nvPr/>
          </p:nvSpPr>
          <p:spPr bwMode="auto">
            <a:xfrm>
              <a:off x="937541" y="3843340"/>
              <a:ext cx="112218" cy="1188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91"/>
            <p:cNvSpPr/>
            <p:nvPr/>
          </p:nvSpPr>
          <p:spPr bwMode="auto">
            <a:xfrm>
              <a:off x="937541" y="3805053"/>
              <a:ext cx="112218" cy="1320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92"/>
            <p:cNvSpPr/>
            <p:nvPr/>
          </p:nvSpPr>
          <p:spPr bwMode="auto">
            <a:xfrm>
              <a:off x="1074843" y="3880306"/>
              <a:ext cx="112218" cy="1188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93"/>
            <p:cNvSpPr/>
            <p:nvPr/>
          </p:nvSpPr>
          <p:spPr bwMode="auto">
            <a:xfrm>
              <a:off x="1074843" y="3843340"/>
              <a:ext cx="112218" cy="1188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94"/>
            <p:cNvSpPr/>
            <p:nvPr/>
          </p:nvSpPr>
          <p:spPr bwMode="auto">
            <a:xfrm>
              <a:off x="1074843" y="3805053"/>
              <a:ext cx="112218" cy="1320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95"/>
            <p:cNvSpPr/>
            <p:nvPr/>
          </p:nvSpPr>
          <p:spPr bwMode="auto">
            <a:xfrm>
              <a:off x="937541" y="3729802"/>
              <a:ext cx="249520" cy="13202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96"/>
            <p:cNvSpPr/>
            <p:nvPr/>
          </p:nvSpPr>
          <p:spPr bwMode="auto">
            <a:xfrm>
              <a:off x="937541" y="3768087"/>
              <a:ext cx="249520" cy="11882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97"/>
            <p:cNvSpPr>
              <a:spLocks noEditPoints="1"/>
            </p:cNvSpPr>
            <p:nvPr/>
          </p:nvSpPr>
          <p:spPr bwMode="auto">
            <a:xfrm>
              <a:off x="937541" y="3592500"/>
              <a:ext cx="112218" cy="112218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7124" name="Freeform 22"/>
          <p:cNvSpPr>
            <a:spLocks noEditPoints="1"/>
          </p:cNvSpPr>
          <p:nvPr/>
        </p:nvSpPr>
        <p:spPr>
          <a:xfrm>
            <a:off x="5969000" y="2914650"/>
            <a:ext cx="254000" cy="2460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18" h="112">
                <a:moveTo>
                  <a:pt x="112" y="26"/>
                </a:moveTo>
                <a:cubicBezTo>
                  <a:pt x="108" y="22"/>
                  <a:pt x="102" y="19"/>
                  <a:pt x="95" y="20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12"/>
                  <a:pt x="95" y="12"/>
                  <a:pt x="95" y="12"/>
                </a:cubicBezTo>
                <a:cubicBezTo>
                  <a:pt x="95" y="5"/>
                  <a:pt x="90" y="0"/>
                  <a:pt x="8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0"/>
                  <a:pt x="23" y="5"/>
                  <a:pt x="23" y="12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20"/>
                  <a:pt x="23" y="20"/>
                  <a:pt x="23" y="20"/>
                </a:cubicBezTo>
                <a:cubicBezTo>
                  <a:pt x="16" y="19"/>
                  <a:pt x="10" y="22"/>
                  <a:pt x="6" y="26"/>
                </a:cubicBezTo>
                <a:cubicBezTo>
                  <a:pt x="1" y="32"/>
                  <a:pt x="0" y="39"/>
                  <a:pt x="3" y="45"/>
                </a:cubicBezTo>
                <a:cubicBezTo>
                  <a:pt x="7" y="53"/>
                  <a:pt x="14" y="57"/>
                  <a:pt x="24" y="58"/>
                </a:cubicBezTo>
                <a:cubicBezTo>
                  <a:pt x="28" y="74"/>
                  <a:pt x="40" y="86"/>
                  <a:pt x="55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5" y="104"/>
                  <a:pt x="43" y="106"/>
                  <a:pt x="43" y="108"/>
                </a:cubicBezTo>
                <a:cubicBezTo>
                  <a:pt x="43" y="110"/>
                  <a:pt x="45" y="112"/>
                  <a:pt x="47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3" y="112"/>
                  <a:pt x="75" y="110"/>
                  <a:pt x="75" y="108"/>
                </a:cubicBezTo>
                <a:cubicBezTo>
                  <a:pt x="75" y="106"/>
                  <a:pt x="73" y="104"/>
                  <a:pt x="71" y="104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78" y="86"/>
                  <a:pt x="90" y="74"/>
                  <a:pt x="94" y="58"/>
                </a:cubicBezTo>
                <a:cubicBezTo>
                  <a:pt x="104" y="57"/>
                  <a:pt x="111" y="53"/>
                  <a:pt x="115" y="45"/>
                </a:cubicBezTo>
                <a:cubicBezTo>
                  <a:pt x="118" y="39"/>
                  <a:pt x="117" y="32"/>
                  <a:pt x="112" y="26"/>
                </a:cubicBezTo>
                <a:close/>
                <a:moveTo>
                  <a:pt x="11" y="42"/>
                </a:moveTo>
                <a:cubicBezTo>
                  <a:pt x="9" y="39"/>
                  <a:pt x="9" y="34"/>
                  <a:pt x="12" y="31"/>
                </a:cubicBezTo>
                <a:cubicBezTo>
                  <a:pt x="14" y="29"/>
                  <a:pt x="18" y="28"/>
                  <a:pt x="2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9"/>
                  <a:pt x="23" y="49"/>
                  <a:pt x="23" y="50"/>
                </a:cubicBezTo>
                <a:cubicBezTo>
                  <a:pt x="17" y="49"/>
                  <a:pt x="13" y="46"/>
                  <a:pt x="11" y="42"/>
                </a:cubicBezTo>
                <a:close/>
                <a:moveTo>
                  <a:pt x="87" y="16"/>
                </a:moveTo>
                <a:cubicBezTo>
                  <a:pt x="87" y="48"/>
                  <a:pt x="87" y="48"/>
                  <a:pt x="87" y="48"/>
                </a:cubicBezTo>
                <a:cubicBezTo>
                  <a:pt x="87" y="66"/>
                  <a:pt x="74" y="80"/>
                  <a:pt x="59" y="80"/>
                </a:cubicBezTo>
                <a:cubicBezTo>
                  <a:pt x="44" y="80"/>
                  <a:pt x="31" y="66"/>
                  <a:pt x="31" y="48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0"/>
                  <a:pt x="33" y="8"/>
                  <a:pt x="35" y="8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8"/>
                  <a:pt x="87" y="10"/>
                  <a:pt x="87" y="12"/>
                </a:cubicBezTo>
                <a:lnTo>
                  <a:pt x="87" y="16"/>
                </a:lnTo>
                <a:close/>
                <a:moveTo>
                  <a:pt x="107" y="42"/>
                </a:moveTo>
                <a:cubicBezTo>
                  <a:pt x="105" y="46"/>
                  <a:pt x="101" y="49"/>
                  <a:pt x="95" y="50"/>
                </a:cubicBezTo>
                <a:cubicBezTo>
                  <a:pt x="95" y="49"/>
                  <a:pt x="95" y="49"/>
                  <a:pt x="95" y="48"/>
                </a:cubicBezTo>
                <a:cubicBezTo>
                  <a:pt x="95" y="28"/>
                  <a:pt x="95" y="28"/>
                  <a:pt x="95" y="28"/>
                </a:cubicBezTo>
                <a:cubicBezTo>
                  <a:pt x="100" y="28"/>
                  <a:pt x="104" y="29"/>
                  <a:pt x="106" y="31"/>
                </a:cubicBezTo>
                <a:cubicBezTo>
                  <a:pt x="109" y="34"/>
                  <a:pt x="109" y="39"/>
                  <a:pt x="107" y="42"/>
                </a:cubicBezTo>
                <a:close/>
              </a:path>
            </a:pathLst>
          </a:custGeom>
          <a:solidFill>
            <a:schemeClr val="bg2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7125" name="TextBox 96"/>
          <p:cNvSpPr txBox="1"/>
          <p:nvPr/>
        </p:nvSpPr>
        <p:spPr>
          <a:xfrm>
            <a:off x="5143500" y="3705225"/>
            <a:ext cx="190817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Bùng nổ</a:t>
            </a:r>
            <a:endParaRPr lang="en-ID" altLang="en-US" sz="4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26" name="TextBox 97"/>
          <p:cNvSpPr txBox="1"/>
          <p:nvPr/>
        </p:nvSpPr>
        <p:spPr>
          <a:xfrm>
            <a:off x="8783638" y="3825875"/>
            <a:ext cx="190817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 trì</a:t>
            </a:r>
            <a:endParaRPr lang="en-ID" altLang="en-US" sz="4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27" name="TextBox 98"/>
          <p:cNvSpPr txBox="1"/>
          <p:nvPr/>
        </p:nvSpPr>
        <p:spPr>
          <a:xfrm>
            <a:off x="1535113" y="3605213"/>
            <a:ext cx="19050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hút</a:t>
            </a:r>
            <a:endParaRPr lang="en-ID" altLang="en-US" sz="4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/>
          <p:cNvPicPr>
            <a:picLocks noChangeAspect="1"/>
          </p:cNvPicPr>
          <p:nvPr>
            <p:ph sz="half" idx="2"/>
          </p:nvPr>
        </p:nvPicPr>
        <p:blipFill>
          <a:blip r:embed="rId1"/>
          <a:srcRect t="3313"/>
          <a:stretch>
            <a:fillRect/>
          </a:stretch>
        </p:blipFill>
        <p:spPr>
          <a:xfrm>
            <a:off x="0" y="-635"/>
            <a:ext cx="1182370" cy="11868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13865" y="372745"/>
            <a:ext cx="8764270" cy="81534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vi-VN" altLang="en-ID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 kính Green</a:t>
            </a:r>
            <a:r>
              <a:rPr kumimoji="0" lang="vi-VN" altLang="en-ID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House</a:t>
            </a:r>
            <a:endParaRPr kumimoji="0" lang="vi-VN" altLang="en-ID" sz="4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0" name="Diagram 49"/>
          <p:cNvGraphicFramePr/>
          <p:nvPr/>
        </p:nvGraphicFramePr>
        <p:xfrm>
          <a:off x="620054" y="1494001"/>
          <a:ext cx="11104585" cy="586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19760" y="2709545"/>
            <a:ext cx="1824355" cy="12261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19760" y="2828290"/>
            <a:ext cx="1919605" cy="76835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p>
            <a:r>
              <a:rPr lang="vi-VN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Ý tưởng chủ đạo</a:t>
            </a:r>
            <a:endParaRPr lang="vi-V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sz="1400">
                <a:latin typeface="Arial" panose="020B0604020202020204" pitchFamily="34" charset="0"/>
                <a:cs typeface="Arial" panose="020B0604020202020204" pitchFamily="34" charset="0"/>
              </a:rPr>
              <a:t>An toàn-Thông minh- Tiết kiệm</a:t>
            </a:r>
            <a:endParaRPr lang="vi-V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36240" y="2709545"/>
            <a:ext cx="1824355" cy="12261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818765" y="2784475"/>
            <a:ext cx="2058670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Khách hàng mục tiêu </a:t>
            </a:r>
            <a:endParaRPr lang="vi-V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altLang="en-US" sz="1400">
                <a:latin typeface="Arial" panose="020B0604020202020204" pitchFamily="34" charset="0"/>
                <a:cs typeface="Arial" panose="020B0604020202020204" pitchFamily="34" charset="0"/>
              </a:rPr>
              <a:t>Các gia đình trẻ, các gia đình quan tâm đến sức khỏe</a:t>
            </a:r>
            <a:endParaRPr lang="vi-V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760" y="4404995"/>
            <a:ext cx="1824355" cy="12261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42925" y="4404995"/>
            <a:ext cx="199644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Webside</a:t>
            </a:r>
            <a:endParaRPr lang="vi-V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sz="1400">
                <a:latin typeface="Arial" panose="020B0604020202020204" pitchFamily="34" charset="0"/>
                <a:cs typeface="Arial" panose="020B0604020202020204" pitchFamily="34" charset="0"/>
              </a:rPr>
              <a:t>Greentech</a:t>
            </a:r>
            <a:r>
              <a:rPr lang="vi-VN" altLang="en-US" sz="1400">
                <a:latin typeface="Arial" panose="020B0604020202020204" pitchFamily="34" charset="0"/>
                <a:cs typeface="Arial" panose="020B0604020202020204" pitchFamily="34" charset="0"/>
              </a:rPr>
              <a:t>company.vn</a:t>
            </a:r>
            <a:endParaRPr lang="vi-V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59950" y="4404995"/>
            <a:ext cx="1964690" cy="12261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9819640" y="4404995"/>
            <a:ext cx="20599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Xúc tiến bán trực tiếp</a:t>
            </a:r>
            <a:endParaRPr lang="vi-VN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sz="1400">
                <a:latin typeface="Arial" panose="020B0604020202020204" pitchFamily="34" charset="0"/>
                <a:cs typeface="Arial" panose="020B0604020202020204" pitchFamily="34" charset="0"/>
              </a:rPr>
              <a:t>Cửa hàng bán dụng cụ làm vườn, Đại lý phân phối,.... </a:t>
            </a:r>
            <a:endParaRPr lang="vi-V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1"/>
          <p:cNvPicPr>
            <a:picLocks noChangeAspect="1"/>
          </p:cNvPicPr>
          <p:nvPr>
            <p:ph sz="half" idx="1"/>
          </p:nvPr>
        </p:nvPicPr>
        <p:blipFill>
          <a:blip r:embed="rId6"/>
          <a:srcRect t="3313"/>
          <a:stretch>
            <a:fillRect/>
          </a:stretch>
        </p:blipFill>
        <p:spPr>
          <a:xfrm>
            <a:off x="0" y="0"/>
            <a:ext cx="1116330" cy="1120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70330"/>
            <a:ext cx="12192635" cy="513397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" name="Rectangle: Rounded Corners 119"/>
          <p:cNvSpPr/>
          <p:nvPr/>
        </p:nvSpPr>
        <p:spPr>
          <a:xfrm>
            <a:off x="6433820" y="4524375"/>
            <a:ext cx="2027555" cy="1344295"/>
          </a:xfrm>
          <a:prstGeom prst="roundRect">
            <a:avLst>
              <a:gd name="adj" fmla="val 5215"/>
            </a:avLst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1" name="Rectangle: Rounded Corners 120"/>
          <p:cNvSpPr/>
          <p:nvPr/>
        </p:nvSpPr>
        <p:spPr>
          <a:xfrm>
            <a:off x="9390698" y="4523423"/>
            <a:ext cx="2025650" cy="1417638"/>
          </a:xfrm>
          <a:prstGeom prst="roundRect">
            <a:avLst>
              <a:gd name="adj" fmla="val 5215"/>
            </a:avLst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5" name="Rectangle: Rounded Corners 104"/>
          <p:cNvSpPr/>
          <p:nvPr/>
        </p:nvSpPr>
        <p:spPr>
          <a:xfrm>
            <a:off x="646430" y="4442460"/>
            <a:ext cx="2028190" cy="2100580"/>
          </a:xfrm>
          <a:prstGeom prst="roundRect">
            <a:avLst>
              <a:gd name="adj" fmla="val 5215"/>
            </a:avLst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11170" y="163195"/>
            <a:ext cx="8870950" cy="1311910"/>
          </a:xfrm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Nguồn lực thực hiện</a:t>
            </a:r>
            <a:endParaRPr kumimoji="0" lang="en-ID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8" name="Google Shape;317;p37"/>
          <p:cNvSpPr/>
          <p:nvPr/>
        </p:nvSpPr>
        <p:spPr>
          <a:xfrm>
            <a:off x="647065" y="1519238"/>
            <a:ext cx="2027238" cy="2886075"/>
          </a:xfrm>
          <a:prstGeom prst="flowChartAlternateProcess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i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9159" name="Content Placeholder 102"/>
          <p:cNvPicPr>
            <a:picLocks noChangeAspect="1"/>
          </p:cNvPicPr>
          <p:nvPr/>
        </p:nvPicPr>
        <p:blipFill>
          <a:blip r:embed="rId1"/>
          <a:srcRect l="11797" t="-252" r="7124"/>
          <a:stretch>
            <a:fillRect/>
          </a:stretch>
        </p:blipFill>
        <p:spPr>
          <a:xfrm>
            <a:off x="724853" y="1739583"/>
            <a:ext cx="1890712" cy="232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60" name="Google Shape;339;p37"/>
          <p:cNvSpPr txBox="1"/>
          <p:nvPr/>
        </p:nvSpPr>
        <p:spPr>
          <a:xfrm>
            <a:off x="587375" y="4438650"/>
            <a:ext cx="2028190" cy="1986280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None/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  <a:ea typeface="Nunito"/>
                <a:sym typeface="Nunito"/>
              </a:rPr>
              <a:t>Tham gia NCK</a:t>
            </a:r>
            <a:r>
              <a:rPr lang="vi-VN" altLang="en-GB" sz="1400" dirty="0">
                <a:solidFill>
                  <a:schemeClr val="tx1"/>
                </a:solidFill>
                <a:latin typeface="Arial" panose="020B0604020202020204" pitchFamily="34" charset="0"/>
                <a:ea typeface="Nunito"/>
                <a:sym typeface="Nunito"/>
              </a:rPr>
              <a:t>H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  <a:ea typeface="Nunito"/>
                <a:sym typeface="Nunito"/>
              </a:rPr>
              <a:t> khoa Cơ khí năm 2021</a:t>
            </a:r>
            <a:r>
              <a:rPr lang="vi-VN" altLang="en-GB" sz="1400" dirty="0">
                <a:solidFill>
                  <a:schemeClr val="tx1"/>
                </a:solidFill>
                <a:latin typeface="Arial" panose="020B0604020202020204" pitchFamily="34" charset="0"/>
                <a:ea typeface="Nunito"/>
                <a:sym typeface="Nunito"/>
              </a:rPr>
              <a:t>,2022</a:t>
            </a:r>
            <a:endParaRPr lang="en-GB" altLang="en-US" sz="1600" dirty="0">
              <a:solidFill>
                <a:schemeClr val="tx1"/>
              </a:solidFill>
              <a:latin typeface="Arial" panose="020B0604020202020204" pitchFamily="34" charset="0"/>
              <a:ea typeface="Nunito"/>
              <a:sym typeface="Nunito"/>
            </a:endParaRP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None/>
            </a:pPr>
            <a:r>
              <a:rPr lang="vi-VN" altLang="en-GB" sz="1400" dirty="0">
                <a:solidFill>
                  <a:schemeClr val="tx1"/>
                </a:solidFill>
                <a:latin typeface="Arial" panose="020B0604020202020204" pitchFamily="34" charset="0"/>
                <a:ea typeface="Nunito"/>
                <a:sym typeface="Nunito"/>
              </a:rPr>
              <a:t>Vòng hoàn thiện c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  <a:ea typeface="Nunito"/>
                <a:sym typeface="Nunito"/>
              </a:rPr>
              <a:t>uộc thi công nghệ trí tuệ Canon </a:t>
            </a:r>
            <a:r>
              <a:rPr lang="vi-VN" altLang="en-GB" sz="1400" dirty="0">
                <a:solidFill>
                  <a:schemeClr val="tx1"/>
                </a:solidFill>
                <a:latin typeface="Arial" panose="020B0604020202020204" pitchFamily="34" charset="0"/>
                <a:ea typeface="Nunito"/>
                <a:sym typeface="Nunito"/>
              </a:rPr>
              <a:t>C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  <a:ea typeface="Nunito"/>
                <a:sym typeface="Nunito"/>
              </a:rPr>
              <a:t>hie-tech</a:t>
            </a:r>
            <a:r>
              <a:rPr lang="vi-VN" altLang="en-GB" sz="1400" dirty="0">
                <a:solidFill>
                  <a:schemeClr val="tx1"/>
                </a:solidFill>
                <a:latin typeface="Arial" panose="020B0604020202020204" pitchFamily="34" charset="0"/>
                <a:ea typeface="Nunito"/>
                <a:sym typeface="Nunito"/>
              </a:rPr>
              <a:t> 2020</a:t>
            </a:r>
            <a:endParaRPr lang="vi-VN" altLang="en-GB" sz="1400" dirty="0">
              <a:solidFill>
                <a:schemeClr val="tx1"/>
              </a:solidFill>
              <a:latin typeface="Arial" panose="020B0604020202020204" pitchFamily="34" charset="0"/>
              <a:ea typeface="Nunito"/>
              <a:sym typeface="Nunito"/>
            </a:endParaRP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None/>
            </a:pPr>
            <a:r>
              <a:rPr lang="vi-VN" altLang="en-GB" sz="1400" dirty="0">
                <a:solidFill>
                  <a:schemeClr val="tx1"/>
                </a:solidFill>
                <a:latin typeface="Arial" panose="020B0604020202020204" pitchFamily="34" charset="0"/>
                <a:ea typeface="Nunito"/>
                <a:sym typeface="Nunito"/>
              </a:rPr>
              <a:t>Giải 3 cuộc thi Sv Thủy Lợi với ý tưởng khởi nghiệp 2021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ea typeface="Nunito"/>
              <a:sym typeface="Nunito"/>
            </a:endParaRP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ea typeface="Nunito"/>
              <a:sym typeface="Nunito"/>
            </a:endParaRPr>
          </a:p>
        </p:txBody>
      </p:sp>
      <p:sp>
        <p:nvSpPr>
          <p:cNvPr id="49161" name="Google Shape;317;p37"/>
          <p:cNvSpPr/>
          <p:nvPr/>
        </p:nvSpPr>
        <p:spPr>
          <a:xfrm>
            <a:off x="6433503" y="1474788"/>
            <a:ext cx="2027237" cy="2886075"/>
          </a:xfrm>
          <a:prstGeom prst="flowChartAlternateProcess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i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9163" name="Google Shape;337;p37"/>
          <p:cNvSpPr txBox="1"/>
          <p:nvPr/>
        </p:nvSpPr>
        <p:spPr>
          <a:xfrm>
            <a:off x="6433820" y="4584700"/>
            <a:ext cx="2129790" cy="1356360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vi-VN" altLang="en-US" sz="1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Sinh viên ngành kỹ thuật </a:t>
            </a:r>
            <a:r>
              <a:rPr lang="vi-VN" altLang="en-US" sz="1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Cơ điện tử, k</a:t>
            </a:r>
            <a:r>
              <a:rPr lang="vi-VN" altLang="en-GB" sz="1400" dirty="0">
                <a:solidFill>
                  <a:schemeClr val="tx1"/>
                </a:solidFill>
                <a:latin typeface="Arial" panose="020B0604020202020204" pitchFamily="34" charset="0"/>
                <a:ea typeface="Nunito"/>
                <a:sym typeface="Nunito"/>
              </a:rPr>
              <a:t>inh nghiệm photoshop, viết web, chạy quảng </a:t>
            </a:r>
            <a:r>
              <a:rPr lang="vi-VN" altLang="en-GB" sz="1400" dirty="0">
                <a:solidFill>
                  <a:schemeClr val="tx1"/>
                </a:solidFill>
                <a:latin typeface="Arial" panose="020B0604020202020204" pitchFamily="34" charset="0"/>
                <a:ea typeface="Nunito"/>
                <a:sym typeface="Nunito"/>
              </a:rPr>
              <a:t>cáo.</a:t>
            </a:r>
            <a:endParaRPr lang="vi-VN" altLang="en-GB" sz="1400" dirty="0">
              <a:solidFill>
                <a:schemeClr val="tx1"/>
              </a:solidFill>
              <a:latin typeface="Arial" panose="020B0604020202020204" pitchFamily="34" charset="0"/>
              <a:ea typeface="Nunito"/>
              <a:sym typeface="Nunito"/>
            </a:endParaRPr>
          </a:p>
        </p:txBody>
      </p:sp>
      <p:sp>
        <p:nvSpPr>
          <p:cNvPr id="59" name="Google Shape;330;p37"/>
          <p:cNvSpPr txBox="1"/>
          <p:nvPr/>
        </p:nvSpPr>
        <p:spPr>
          <a:xfrm>
            <a:off x="1025843" y="3967163"/>
            <a:ext cx="1327150" cy="393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R="0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600" i="1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Công Biền</a:t>
            </a:r>
            <a:endParaRPr kumimoji="0" lang="vi-VN" sz="1600" i="1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62" name="Google Shape;334;p37"/>
          <p:cNvSpPr txBox="1"/>
          <p:nvPr/>
        </p:nvSpPr>
        <p:spPr>
          <a:xfrm>
            <a:off x="6773863" y="3967163"/>
            <a:ext cx="1290638" cy="393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R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600" i="1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Thành Bắc</a:t>
            </a:r>
            <a:endParaRPr kumimoji="0" lang="vi-VN" sz="1600" i="1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49166" name="Google Shape;317;p37"/>
          <p:cNvSpPr/>
          <p:nvPr/>
        </p:nvSpPr>
        <p:spPr>
          <a:xfrm>
            <a:off x="9379268" y="1490980"/>
            <a:ext cx="2025650" cy="2884488"/>
          </a:xfrm>
          <a:prstGeom prst="flowChartAlternateProcess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i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1" name="Google Shape;332;p37"/>
          <p:cNvSpPr txBox="1"/>
          <p:nvPr/>
        </p:nvSpPr>
        <p:spPr>
          <a:xfrm>
            <a:off x="9664383" y="4002088"/>
            <a:ext cx="1455738" cy="3587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R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1600" i="1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Đặng </a:t>
            </a:r>
            <a:r>
              <a:rPr kumimoji="0" lang="en-US" altLang="vi-VN" sz="1600" i="1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Thanh </a:t>
            </a:r>
            <a:endParaRPr kumimoji="0" lang="en-US" altLang="vi-VN" sz="1600" i="1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49169" name="Google Shape;336;p37"/>
          <p:cNvSpPr txBox="1"/>
          <p:nvPr/>
        </p:nvSpPr>
        <p:spPr>
          <a:xfrm>
            <a:off x="9379585" y="4524375"/>
            <a:ext cx="2036763" cy="12334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Sinh viên ng</a:t>
            </a:r>
            <a:r>
              <a:rPr lang="en-US" altLang="en-US" sz="14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nh Quản trị Kinh doanh quốc tế. Kinh nghiệm, chuyên môn về lĩnh vực Sale, Marketing.</a:t>
            </a:r>
            <a:endParaRPr lang="en-US" altLang="en-US" sz="1400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Google Shape;317;p37"/>
          <p:cNvSpPr/>
          <p:nvPr/>
        </p:nvSpPr>
        <p:spPr>
          <a:xfrm>
            <a:off x="3562350" y="1474788"/>
            <a:ext cx="2027238" cy="2886075"/>
          </a:xfrm>
          <a:prstGeom prst="flowChartAlternateProcess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i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2"/>
          <a:srcRect t="7516" b="4386"/>
          <a:stretch>
            <a:fillRect/>
          </a:stretch>
        </p:blipFill>
        <p:spPr>
          <a:xfrm>
            <a:off x="9555480" y="1557655"/>
            <a:ext cx="1648460" cy="2529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b="-338"/>
          <a:stretch>
            <a:fillRect/>
          </a:stretch>
        </p:blipFill>
        <p:spPr>
          <a:xfrm>
            <a:off x="3691890" y="1654175"/>
            <a:ext cx="1767205" cy="2409825"/>
          </a:xfrm>
          <a:prstGeom prst="rect">
            <a:avLst/>
          </a:prstGeom>
        </p:spPr>
      </p:pic>
      <p:sp>
        <p:nvSpPr>
          <p:cNvPr id="8" name="Google Shape;330;p37"/>
          <p:cNvSpPr txBox="1"/>
          <p:nvPr/>
        </p:nvSpPr>
        <p:spPr>
          <a:xfrm>
            <a:off x="4060508" y="3984943"/>
            <a:ext cx="1327150" cy="393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p>
            <a:pPr marR="0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600" i="1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Hải Nam</a:t>
            </a:r>
            <a:endParaRPr kumimoji="0" lang="vi-VN" sz="1600" i="1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9" name="Rectangle: Rounded Corners 120"/>
          <p:cNvSpPr/>
          <p:nvPr/>
        </p:nvSpPr>
        <p:spPr>
          <a:xfrm>
            <a:off x="3692525" y="4528820"/>
            <a:ext cx="2025650" cy="1181735"/>
          </a:xfrm>
          <a:prstGeom prst="roundRect">
            <a:avLst>
              <a:gd name="adj" fmla="val 5215"/>
            </a:avLst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30675" t="19013" r="30675" b="-5872"/>
          <a:stretch>
            <a:fillRect/>
          </a:stretch>
        </p:blipFill>
        <p:spPr>
          <a:xfrm>
            <a:off x="6536690" y="1631315"/>
            <a:ext cx="1820545" cy="257365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3786505" y="4643120"/>
            <a:ext cx="19316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1400">
                <a:latin typeface="Arial" panose="020B0604020202020204" pitchFamily="34" charset="0"/>
                <a:cs typeface="Arial" panose="020B0604020202020204" pitchFamily="34" charset="0"/>
              </a:rPr>
              <a:t>Sinh viên ngành kỹ thuật </a:t>
            </a:r>
            <a:r>
              <a:rPr lang="vi-VN" altLang="en-US" sz="1400">
                <a:latin typeface="Arial" panose="020B0604020202020204" pitchFamily="34" charset="0"/>
                <a:cs typeface="Arial" panose="020B0604020202020204" pitchFamily="34" charset="0"/>
              </a:rPr>
              <a:t>Cơ điện tử, khả năng thiết kế điều khiển, cơ </a:t>
            </a:r>
            <a:r>
              <a:rPr lang="vi-VN" altLang="en-US" sz="140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vi-V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1"/>
          <p:cNvPicPr>
            <a:picLocks noChangeAspect="1"/>
          </p:cNvPicPr>
          <p:nvPr/>
        </p:nvPicPr>
        <p:blipFill>
          <a:blip r:embed="rId5"/>
          <a:srcRect t="3313"/>
          <a:stretch>
            <a:fillRect/>
          </a:stretch>
        </p:blipFill>
        <p:spPr>
          <a:xfrm>
            <a:off x="0" y="0"/>
            <a:ext cx="1116330" cy="1120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Freeform 7"/>
          <p:cNvSpPr/>
          <p:nvPr/>
        </p:nvSpPr>
        <p:spPr bwMode="auto">
          <a:xfrm rot="10800000" flipV="1">
            <a:off x="0" y="4906963"/>
            <a:ext cx="6389688" cy="2144713"/>
          </a:xfrm>
          <a:custGeom>
            <a:avLst/>
            <a:gdLst>
              <a:gd name="T0" fmla="*/ 1383 w 1383"/>
              <a:gd name="T1" fmla="*/ 310 h 466"/>
              <a:gd name="T2" fmla="*/ 1383 w 1383"/>
              <a:gd name="T3" fmla="*/ 273 h 466"/>
              <a:gd name="T4" fmla="*/ 590 w 1383"/>
              <a:gd name="T5" fmla="*/ 305 h 466"/>
              <a:gd name="T6" fmla="*/ 188 w 1383"/>
              <a:gd name="T7" fmla="*/ 28 h 466"/>
              <a:gd name="T8" fmla="*/ 125 w 1383"/>
              <a:gd name="T9" fmla="*/ 425 h 466"/>
              <a:gd name="T10" fmla="*/ 1135 w 1383"/>
              <a:gd name="T11" fmla="*/ 425 h 466"/>
              <a:gd name="T12" fmla="*/ 1383 w 1383"/>
              <a:gd name="T13" fmla="*/ 310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3" h="466">
                <a:moveTo>
                  <a:pt x="1383" y="310"/>
                </a:moveTo>
                <a:cubicBezTo>
                  <a:pt x="1383" y="273"/>
                  <a:pt x="1383" y="273"/>
                  <a:pt x="1383" y="273"/>
                </a:cubicBezTo>
                <a:cubicBezTo>
                  <a:pt x="1237" y="332"/>
                  <a:pt x="841" y="466"/>
                  <a:pt x="590" y="305"/>
                </a:cubicBezTo>
                <a:cubicBezTo>
                  <a:pt x="278" y="105"/>
                  <a:pt x="428" y="0"/>
                  <a:pt x="188" y="28"/>
                </a:cubicBezTo>
                <a:cubicBezTo>
                  <a:pt x="23" y="47"/>
                  <a:pt x="0" y="275"/>
                  <a:pt x="125" y="425"/>
                </a:cubicBezTo>
                <a:cubicBezTo>
                  <a:pt x="1135" y="425"/>
                  <a:pt x="1135" y="425"/>
                  <a:pt x="1135" y="425"/>
                </a:cubicBezTo>
                <a:cubicBezTo>
                  <a:pt x="1241" y="388"/>
                  <a:pt x="1329" y="347"/>
                  <a:pt x="1383" y="31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3765" y="2490470"/>
            <a:ext cx="6978015" cy="1198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7200" b="1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!</a:t>
            </a:r>
            <a:endParaRPr kumimoji="0" lang="vi-VN" altLang="en-US" sz="7200" b="1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Placeholder 1"/>
          <p:cNvPicPr>
            <a:picLocks noChangeAspect="1"/>
          </p:cNvPicPr>
          <p:nvPr>
            <p:ph sz="half" idx="1"/>
          </p:nvPr>
        </p:nvPicPr>
        <p:blipFill>
          <a:blip r:embed="rId1"/>
          <a:srcRect t="3313"/>
          <a:stretch>
            <a:fillRect/>
          </a:stretch>
        </p:blipFill>
        <p:spPr>
          <a:xfrm>
            <a:off x="913765" y="1520825"/>
            <a:ext cx="3127375" cy="31381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Freeform 5"/>
          <p:cNvSpPr/>
          <p:nvPr/>
        </p:nvSpPr>
        <p:spPr bwMode="auto">
          <a:xfrm>
            <a:off x="5127625" y="0"/>
            <a:ext cx="7064375" cy="5233988"/>
          </a:xfrm>
          <a:custGeom>
            <a:avLst/>
            <a:gdLst>
              <a:gd name="T0" fmla="*/ 0 w 1494"/>
              <a:gd name="T1" fmla="*/ 0 h 1111"/>
              <a:gd name="T2" fmla="*/ 613 w 1494"/>
              <a:gd name="T3" fmla="*/ 746 h 1111"/>
              <a:gd name="T4" fmla="*/ 1494 w 1494"/>
              <a:gd name="T5" fmla="*/ 1053 h 1111"/>
              <a:gd name="T6" fmla="*/ 1494 w 1494"/>
              <a:gd name="T7" fmla="*/ 0 h 1111"/>
              <a:gd name="T8" fmla="*/ 0 w 1494"/>
              <a:gd name="T9" fmla="*/ 0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4" h="1111">
                <a:moveTo>
                  <a:pt x="0" y="0"/>
                </a:moveTo>
                <a:cubicBezTo>
                  <a:pt x="314" y="36"/>
                  <a:pt x="355" y="317"/>
                  <a:pt x="613" y="746"/>
                </a:cubicBezTo>
                <a:cubicBezTo>
                  <a:pt x="834" y="1111"/>
                  <a:pt x="1280" y="1089"/>
                  <a:pt x="1494" y="1053"/>
                </a:cubicBezTo>
                <a:cubicBezTo>
                  <a:pt x="1494" y="0"/>
                  <a:pt x="1494" y="0"/>
                  <a:pt x="1494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9000"/>
                </a:schemeClr>
              </a:gs>
              <a:gs pos="74000">
                <a:schemeClr val="accent2">
                  <a:alpha val="78000"/>
                </a:schemeClr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1336675" y="6245225"/>
            <a:ext cx="625475" cy="4381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p>
            <a:pPr marL="0" indent="0">
              <a:buNone/>
            </a:pP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Nhà kính GreenHouse</a:t>
            </a:r>
            <a:endParaRPr lang="vi-V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559089" y="6335664"/>
            <a:ext cx="179479" cy="257948"/>
            <a:chOff x="9132888" y="2062163"/>
            <a:chExt cx="341312" cy="490537"/>
          </a:xfrm>
          <a:solidFill>
            <a:schemeClr val="bg2"/>
          </a:solidFill>
        </p:grpSpPr>
        <p:sp>
          <p:nvSpPr>
            <p:cNvPr id="36" name="Freeform 326"/>
            <p:cNvSpPr>
              <a:spLocks noEditPoints="1"/>
            </p:cNvSpPr>
            <p:nvPr/>
          </p:nvSpPr>
          <p:spPr bwMode="auto">
            <a:xfrm>
              <a:off x="9132888" y="2062163"/>
              <a:ext cx="341312" cy="490537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27"/>
            <p:cNvSpPr/>
            <p:nvPr/>
          </p:nvSpPr>
          <p:spPr bwMode="auto">
            <a:xfrm>
              <a:off x="9209088" y="2138363"/>
              <a:ext cx="101600" cy="100012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8" name="Oval 57"/>
          <p:cNvSpPr/>
          <p:nvPr/>
        </p:nvSpPr>
        <p:spPr>
          <a:xfrm rot="1717544">
            <a:off x="9507538" y="5276215"/>
            <a:ext cx="822325" cy="822325"/>
          </a:xfrm>
          <a:prstGeom prst="ellipse">
            <a:avLst/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 rot="1717544">
            <a:off x="8688388" y="5761038"/>
            <a:ext cx="411163" cy="411163"/>
          </a:xfrm>
          <a:prstGeom prst="ellipse">
            <a:avLst/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329613" y="5202238"/>
            <a:ext cx="152400" cy="152400"/>
          </a:xfrm>
          <a:prstGeom prst="ellipse">
            <a:avLst/>
          </a:prstGeom>
          <a:noFill/>
          <a:ln w="38100">
            <a:solidFill>
              <a:schemeClr val="bg2"/>
            </a:solidFill>
          </a:ln>
          <a:effectLst>
            <a:outerShdw blurRad="266700" dist="50800" dir="5400000" algn="ctr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779" name="TextBox 27"/>
          <p:cNvSpPr txBox="1"/>
          <p:nvPr/>
        </p:nvSpPr>
        <p:spPr>
          <a:xfrm>
            <a:off x="335915" y="1968500"/>
            <a:ext cx="7275513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Tên dự án: </a:t>
            </a:r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Nhà Kính Green </a:t>
            </a:r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endParaRPr lang="vi-V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Lĩnh vực: </a:t>
            </a:r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Nông, Lâm, Ngư nghiệp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Tên nhóm: </a:t>
            </a:r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Green Tech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Đơn vị: Trường Đại học Thủy lợi</a:t>
            </a:r>
            <a:endParaRPr lang="en-US" alt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Picture Placeholder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6845935" y="1363980"/>
            <a:ext cx="4097020" cy="3838575"/>
          </a:xfrm>
          <a:prstGeom prst="rect">
            <a:avLst/>
          </a:prstGeom>
        </p:spPr>
      </p:pic>
      <p:pic>
        <p:nvPicPr>
          <p:cNvPr id="2" name="Picture Placeholder 1"/>
          <p:cNvPicPr>
            <a:picLocks noChangeAspect="1"/>
          </p:cNvPicPr>
          <p:nvPr>
            <p:ph type="pic" sz="quarter" idx="11"/>
          </p:nvPr>
        </p:nvPicPr>
        <p:blipFill>
          <a:blip r:embed="rId2"/>
          <a:srcRect t="3313"/>
          <a:stretch>
            <a:fillRect/>
          </a:stretch>
        </p:blipFill>
        <p:spPr>
          <a:xfrm>
            <a:off x="6845935" y="4594225"/>
            <a:ext cx="605790" cy="608330"/>
          </a:xfrm>
          <a:prstGeom prst="rect">
            <a:avLst/>
          </a:prstGeom>
        </p:spPr>
      </p:pic>
      <p:pic>
        <p:nvPicPr>
          <p:cNvPr id="7" name="Picture Placeholder 1"/>
          <p:cNvPicPr>
            <a:picLocks noChangeAspect="1"/>
          </p:cNvPicPr>
          <p:nvPr/>
        </p:nvPicPr>
        <p:blipFill>
          <a:blip r:embed="rId2"/>
          <a:srcRect t="3313"/>
          <a:stretch>
            <a:fillRect/>
          </a:stretch>
        </p:blipFill>
        <p:spPr>
          <a:xfrm>
            <a:off x="0" y="-26670"/>
            <a:ext cx="939165" cy="944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25595" y="405765"/>
            <a:ext cx="3776345" cy="755650"/>
          </a:xfrm>
        </p:spPr>
        <p:txBody>
          <a:bodyPr/>
          <a:p>
            <a:pPr algn="ctr"/>
            <a:r>
              <a:rPr lang="vi-VN" altLang="en-US" sz="4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lt"/>
              </a:rPr>
              <a:t>Hiện trạng</a:t>
            </a:r>
            <a:r>
              <a:rPr lang="vi-VN" altLang="en-US" sz="4800">
                <a:ln w="9525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Ebrima" panose="02000000000000000000" charset="0"/>
                <a:cs typeface="Ebrima" panose="02000000000000000000" charset="0"/>
              </a:rPr>
              <a:t> </a:t>
            </a:r>
            <a:endParaRPr lang="vi-VN" altLang="en-US" sz="4800">
              <a:ln w="9525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  <p:pic>
        <p:nvPicPr>
          <p:cNvPr id="7" name="Picture Placeholder 1"/>
          <p:cNvPicPr>
            <a:picLocks noChangeAspect="1"/>
          </p:cNvPicPr>
          <p:nvPr>
            <p:ph sz="half" idx="1"/>
          </p:nvPr>
        </p:nvPicPr>
        <p:blipFill>
          <a:blip r:embed="rId1"/>
          <a:srcRect t="3313"/>
          <a:stretch>
            <a:fillRect/>
          </a:stretch>
        </p:blipFill>
        <p:spPr>
          <a:xfrm>
            <a:off x="0" y="0"/>
            <a:ext cx="967105" cy="970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Content Placeholder 99"/>
          <p:cNvPicPr>
            <a:picLocks noChangeAspect="1"/>
          </p:cNvPicPr>
          <p:nvPr>
            <p:ph sz="half" idx="2"/>
          </p:nvPr>
        </p:nvPicPr>
        <p:blipFill>
          <a:blip r:embed="rId2"/>
          <a:srcRect l="250" t="-1992" r="-250" b="10637"/>
          <a:stretch>
            <a:fillRect/>
          </a:stretch>
        </p:blipFill>
        <p:spPr>
          <a:xfrm>
            <a:off x="6497955" y="1233170"/>
            <a:ext cx="4275455" cy="270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3"/>
          <a:srcRect b="7990"/>
          <a:stretch>
            <a:fillRect/>
          </a:stretch>
        </p:blipFill>
        <p:spPr>
          <a:xfrm>
            <a:off x="1401445" y="1290955"/>
            <a:ext cx="4286250" cy="2668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6492240" y="4089400"/>
            <a:ext cx="4286250" cy="2605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5"/>
          <a:srcRect l="2381" r="9551"/>
          <a:stretch>
            <a:fillRect/>
          </a:stretch>
        </p:blipFill>
        <p:spPr>
          <a:xfrm>
            <a:off x="1401445" y="4089400"/>
            <a:ext cx="4274185" cy="26047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Oval 20"/>
          <p:cNvSpPr/>
          <p:nvPr/>
        </p:nvSpPr>
        <p:spPr>
          <a:xfrm>
            <a:off x="9896158" y="1981200"/>
            <a:ext cx="2279650" cy="2279650"/>
          </a:xfrm>
          <a:prstGeom prst="ellipse">
            <a:avLst/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165590" y="212090"/>
            <a:ext cx="1498600" cy="1469390"/>
          </a:xfrm>
          <a:prstGeom prst="ellipse">
            <a:avLst/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598660" y="501015"/>
            <a:ext cx="572135" cy="700405"/>
            <a:chOff x="9132888" y="2062163"/>
            <a:chExt cx="341312" cy="490537"/>
          </a:xfrm>
          <a:solidFill>
            <a:schemeClr val="bg2"/>
          </a:solidFill>
        </p:grpSpPr>
        <p:sp>
          <p:nvSpPr>
            <p:cNvPr id="25" name="Freeform 326"/>
            <p:cNvSpPr>
              <a:spLocks noEditPoints="1"/>
            </p:cNvSpPr>
            <p:nvPr/>
          </p:nvSpPr>
          <p:spPr bwMode="auto">
            <a:xfrm>
              <a:off x="9132888" y="2062163"/>
              <a:ext cx="341312" cy="490537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327"/>
            <p:cNvSpPr/>
            <p:nvPr/>
          </p:nvSpPr>
          <p:spPr bwMode="auto">
            <a:xfrm>
              <a:off x="9209088" y="2138363"/>
              <a:ext cx="101600" cy="100012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" name="Oval 101"/>
          <p:cNvSpPr/>
          <p:nvPr/>
        </p:nvSpPr>
        <p:spPr>
          <a:xfrm>
            <a:off x="8064500" y="582295"/>
            <a:ext cx="477838" cy="477838"/>
          </a:xfrm>
          <a:prstGeom prst="ellipse">
            <a:avLst/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973888" y="5848350"/>
            <a:ext cx="307975" cy="307975"/>
          </a:xfrm>
          <a:prstGeom prst="ellipse">
            <a:avLst/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477000" y="5191125"/>
            <a:ext cx="576263" cy="576263"/>
          </a:xfrm>
          <a:prstGeom prst="ellipse">
            <a:avLst/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11310303" y="1546225"/>
            <a:ext cx="307975" cy="307975"/>
          </a:xfrm>
          <a:prstGeom prst="ellipse">
            <a:avLst/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804" name="Text Placeholder 1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 anchorCtr="0"/>
          <a:p>
            <a:pPr eaLnBrk="1" hangingPunct="1">
              <a:buClrTx/>
              <a:buSzTx/>
            </a:pPr>
            <a:r>
              <a:rPr sz="4400" kern="1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Ý tưởng</a:t>
            </a:r>
            <a:endParaRPr lang="en-ID" altLang="x-none" sz="4400" kern="12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695" y="2768600"/>
            <a:ext cx="7166610" cy="215836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2800" dirty="0">
                <a:latin typeface="Times New Roman" panose="02020603050405020304" pitchFamily="18" charset="0"/>
                <a:sym typeface="Nunito"/>
              </a:rPr>
              <a:t>Nhà kính thông minh phục vụ cho việc trồng rau xanh ngay tại nhà, hướng đến sự an toàn, xanh sạch, </a:t>
            </a:r>
            <a:r>
              <a:rPr lang="vi-VN" sz="2800" dirty="0">
                <a:latin typeface="Times New Roman" panose="02020603050405020304" pitchFamily="18" charset="0"/>
                <a:sym typeface="Nunito"/>
              </a:rPr>
              <a:t>tiết kiệm</a:t>
            </a:r>
            <a:r>
              <a:rPr sz="2800" dirty="0">
                <a:latin typeface="Times New Roman" panose="02020603050405020304" pitchFamily="18" charset="0"/>
                <a:sym typeface="Nunito"/>
              </a:rPr>
              <a:t> cho người dùng và thân thiệt với môi trường.</a:t>
            </a:r>
            <a:endParaRPr sz="2800" dirty="0">
              <a:latin typeface="Times New Roman" panose="02020603050405020304" pitchFamily="18" charset="0"/>
              <a:sym typeface="Nunito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quarter" idx="4"/>
          </p:nvPr>
        </p:nvPicPr>
        <p:blipFill>
          <a:blip r:embed="rId1"/>
          <a:stretch>
            <a:fillRect/>
          </a:stretch>
        </p:blipFill>
        <p:spPr>
          <a:xfrm>
            <a:off x="7740650" y="2125345"/>
            <a:ext cx="3482340" cy="32683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9938" y="344488"/>
            <a:ext cx="457200" cy="33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Placeholder 1"/>
          <p:cNvPicPr>
            <a:picLocks noChangeAspect="1"/>
          </p:cNvPicPr>
          <p:nvPr>
            <p:ph sz="half" idx="2"/>
          </p:nvPr>
        </p:nvPicPr>
        <p:blipFill>
          <a:blip r:embed="rId2"/>
          <a:srcRect t="3313"/>
          <a:stretch>
            <a:fillRect/>
          </a:stretch>
        </p:blipFill>
        <p:spPr>
          <a:xfrm>
            <a:off x="0" y="-30480"/>
            <a:ext cx="1087120" cy="10909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6" name="Group 85"/>
          <p:cNvGrpSpPr/>
          <p:nvPr/>
        </p:nvGrpSpPr>
        <p:grpSpPr>
          <a:xfrm>
            <a:off x="6555085" y="5267572"/>
            <a:ext cx="420688" cy="422275"/>
            <a:chOff x="1298575" y="588963"/>
            <a:chExt cx="420688" cy="422275"/>
          </a:xfrm>
          <a:solidFill>
            <a:schemeClr val="bg2"/>
          </a:solidFill>
        </p:grpSpPr>
        <p:sp>
          <p:nvSpPr>
            <p:cNvPr id="87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980" y="721995"/>
            <a:ext cx="9330690" cy="582930"/>
          </a:xfrm>
        </p:spPr>
        <p:txBody>
          <a:bodyPr/>
          <a:p>
            <a:r>
              <a:rPr lang="vi-VN" altLang="en-US"/>
              <a:t>Một số linh kiện sử dụng trong sản </a:t>
            </a:r>
            <a:r>
              <a:rPr lang="vi-VN" altLang="en-US"/>
              <a:t>phẩm </a:t>
            </a:r>
            <a:endParaRPr lang="vi-VN" altLang="en-US"/>
          </a:p>
        </p:txBody>
      </p:sp>
      <p:pic>
        <p:nvPicPr>
          <p:cNvPr id="8" name="Content Placeholder 7"/>
          <p:cNvPicPr>
            <a:picLocks noChangeAspect="1"/>
          </p:cNvPicPr>
          <p:nvPr>
            <p:ph sz="quarter" idx="4"/>
          </p:nvPr>
        </p:nvPicPr>
        <p:blipFill>
          <a:blip r:embed="rId1"/>
          <a:stretch>
            <a:fillRect/>
          </a:stretch>
        </p:blipFill>
        <p:spPr>
          <a:xfrm>
            <a:off x="4171315" y="1931670"/>
            <a:ext cx="3994150" cy="3750310"/>
          </a:xfrm>
          <a:prstGeom prst="rect">
            <a:avLst/>
          </a:prstGeom>
        </p:spPr>
      </p:pic>
      <p:pic>
        <p:nvPicPr>
          <p:cNvPr id="7" name="Picture Placeholder 1"/>
          <p:cNvPicPr>
            <a:picLocks noChangeAspect="1"/>
          </p:cNvPicPr>
          <p:nvPr>
            <p:ph sz="half" idx="1"/>
          </p:nvPr>
        </p:nvPicPr>
        <p:blipFill>
          <a:blip r:embed="rId2"/>
          <a:srcRect t="3313"/>
          <a:stretch>
            <a:fillRect/>
          </a:stretch>
        </p:blipFill>
        <p:spPr>
          <a:xfrm>
            <a:off x="0" y="0"/>
            <a:ext cx="964565" cy="967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1821180" y="2172970"/>
            <a:ext cx="2065020" cy="7943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15465" y="2278380"/>
            <a:ext cx="2140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1600">
                <a:latin typeface="Arial" panose="020B0604020202020204" pitchFamily="34" charset="0"/>
                <a:cs typeface="Arial" panose="020B0604020202020204" pitchFamily="34" charset="0"/>
              </a:rPr>
              <a:t>Cảm biến đo nhiệt độ, độ ẩm </a:t>
            </a:r>
            <a:endParaRPr lang="vi-V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8945" y="3870960"/>
            <a:ext cx="2402840" cy="5797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71980" y="5227955"/>
            <a:ext cx="2065020" cy="4540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55635" y="2172970"/>
            <a:ext cx="2192020" cy="8648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11515" y="3813175"/>
            <a:ext cx="2065020" cy="4540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11515" y="5042535"/>
            <a:ext cx="2065020" cy="4540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75" y="4740910"/>
            <a:ext cx="153289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4"/>
          <p:cNvSpPr txBox="1"/>
          <p:nvPr/>
        </p:nvSpPr>
        <p:spPr>
          <a:xfrm>
            <a:off x="1682115" y="3958590"/>
            <a:ext cx="26416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1600">
                <a:latin typeface="Arial" panose="020B0604020202020204" pitchFamily="34" charset="0"/>
                <a:cs typeface="Arial" panose="020B0604020202020204" pitchFamily="34" charset="0"/>
              </a:rPr>
              <a:t>Vi điều khiển Arduino </a:t>
            </a:r>
            <a:r>
              <a:rPr lang="vi-VN" altLang="en-US" sz="1600">
                <a:latin typeface="Arial" panose="020B0604020202020204" pitchFamily="34" charset="0"/>
                <a:cs typeface="Arial" panose="020B0604020202020204" pitchFamily="34" charset="0"/>
              </a:rPr>
              <a:t>Uno</a:t>
            </a:r>
            <a:endParaRPr lang="vi-V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1884680" y="5286375"/>
            <a:ext cx="21405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1600">
                <a:latin typeface="Arial" panose="020B0604020202020204" pitchFamily="34" charset="0"/>
                <a:cs typeface="Arial" panose="020B0604020202020204" pitchFamily="34" charset="0"/>
              </a:rPr>
              <a:t>Modune thu phát wifi </a:t>
            </a:r>
            <a:endParaRPr lang="vi-V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Picture 107"/>
          <p:cNvPicPr/>
          <p:nvPr/>
        </p:nvPicPr>
        <p:blipFill>
          <a:blip r:embed="rId4"/>
          <a:stretch>
            <a:fillRect/>
          </a:stretch>
        </p:blipFill>
        <p:spPr>
          <a:xfrm>
            <a:off x="171450" y="2009775"/>
            <a:ext cx="1409700" cy="1351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Picture 109"/>
          <p:cNvPicPr/>
          <p:nvPr/>
        </p:nvPicPr>
        <p:blipFill>
          <a:blip r:embed="rId5"/>
          <a:stretch>
            <a:fillRect/>
          </a:stretch>
        </p:blipFill>
        <p:spPr>
          <a:xfrm>
            <a:off x="10537825" y="1939290"/>
            <a:ext cx="1534160" cy="1262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Box 16"/>
          <p:cNvSpPr txBox="1"/>
          <p:nvPr/>
        </p:nvSpPr>
        <p:spPr>
          <a:xfrm>
            <a:off x="8255635" y="2266950"/>
            <a:ext cx="23590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vi-VN" altLang="en-US" sz="1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Led tạo ánh sáng nhân tạo trong nông nghiệp</a:t>
            </a:r>
            <a:endParaRPr lang="vi-VN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12" name="Picture 1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5460" y="3405505"/>
            <a:ext cx="1303020" cy="1269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7"/>
          <p:cNvSpPr txBox="1"/>
          <p:nvPr/>
        </p:nvSpPr>
        <p:spPr>
          <a:xfrm>
            <a:off x="8573135" y="3813175"/>
            <a:ext cx="15417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Camera mini </a:t>
            </a:r>
            <a:endParaRPr lang="en-US"/>
          </a:p>
        </p:txBody>
      </p:sp>
      <p:pic>
        <p:nvPicPr>
          <p:cNvPr id="113" name="Picture 112"/>
          <p:cNvPicPr/>
          <p:nvPr/>
        </p:nvPicPr>
        <p:blipFill>
          <a:blip r:embed="rId7"/>
          <a:srcRect l="15717" r="20283"/>
          <a:stretch>
            <a:fillRect/>
          </a:stretch>
        </p:blipFill>
        <p:spPr>
          <a:xfrm rot="16200000">
            <a:off x="10819130" y="4615180"/>
            <a:ext cx="1076325" cy="160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ounded Rectangle 18"/>
          <p:cNvSpPr/>
          <p:nvPr/>
        </p:nvSpPr>
        <p:spPr>
          <a:xfrm>
            <a:off x="5236210" y="6087110"/>
            <a:ext cx="2065020" cy="4540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5236210" y="6145530"/>
            <a:ext cx="26657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1600">
                <a:latin typeface="Arial" panose="020B0604020202020204" pitchFamily="34" charset="0"/>
                <a:cs typeface="Arial" panose="020B0604020202020204" pitchFamily="34" charset="0"/>
              </a:rPr>
              <a:t>Một số linh kiện khác</a:t>
            </a:r>
            <a:endParaRPr lang="vi-V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8324850" y="5089525"/>
            <a:ext cx="20453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Bơm phun sương </a:t>
            </a:r>
            <a:endParaRPr lang="en-US"/>
          </a:p>
        </p:txBody>
      </p:sp>
      <p:pic>
        <p:nvPicPr>
          <p:cNvPr id="100" name="Picture 99"/>
          <p:cNvPicPr/>
          <p:nvPr/>
        </p:nvPicPr>
        <p:blipFill>
          <a:blip r:embed="rId8"/>
          <a:stretch>
            <a:fillRect/>
          </a:stretch>
        </p:blipFill>
        <p:spPr>
          <a:xfrm>
            <a:off x="171450" y="3521710"/>
            <a:ext cx="1438910" cy="1356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12" y="-69215"/>
            <a:ext cx="10515600" cy="1325563"/>
          </a:xfrm>
        </p:spPr>
        <p:txBody>
          <a:bodyPr/>
          <a:p>
            <a:pPr algn="ctr"/>
            <a:r>
              <a:rPr lang="vi-VN" altLang="en-US"/>
              <a:t>Các chức năng của sản </a:t>
            </a:r>
            <a:r>
              <a:rPr lang="vi-VN" altLang="en-US"/>
              <a:t>phẩm </a:t>
            </a:r>
            <a:endParaRPr lang="vi-VN" altLang="en-US"/>
          </a:p>
        </p:txBody>
      </p:sp>
      <p:sp>
        <p:nvSpPr>
          <p:cNvPr id="37898" name="TextBox 9"/>
          <p:cNvSpPr txBox="1"/>
          <p:nvPr/>
        </p:nvSpPr>
        <p:spPr>
          <a:xfrm>
            <a:off x="8085138" y="4683125"/>
            <a:ext cx="37893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 khuẩn tay tự động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9" name="TextBox 10"/>
          <p:cNvSpPr txBox="1"/>
          <p:nvPr/>
        </p:nvSpPr>
        <p:spPr>
          <a:xfrm>
            <a:off x="4302760" y="6296025"/>
            <a:ext cx="324739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 QR code khai báo y tế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00" name="TextBox 11"/>
          <p:cNvSpPr txBox="1"/>
          <p:nvPr/>
        </p:nvSpPr>
        <p:spPr>
          <a:xfrm>
            <a:off x="2103438" y="4794250"/>
            <a:ext cx="19462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 mã đa dạng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02" name="TextBox 14"/>
          <p:cNvSpPr txBox="1"/>
          <p:nvPr/>
        </p:nvSpPr>
        <p:spPr>
          <a:xfrm>
            <a:off x="1900238" y="4160520"/>
            <a:ext cx="27813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soát việc giãn cách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1"/>
          <p:cNvPicPr>
            <a:picLocks noChangeAspect="1"/>
          </p:cNvPicPr>
          <p:nvPr>
            <p:ph sz="half" idx="2"/>
          </p:nvPr>
        </p:nvPicPr>
        <p:blipFill>
          <a:blip r:embed="rId1"/>
          <a:srcRect t="3313"/>
          <a:stretch>
            <a:fillRect/>
          </a:stretch>
        </p:blipFill>
        <p:spPr>
          <a:xfrm>
            <a:off x="0" y="0"/>
            <a:ext cx="1011555" cy="1014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Content Placeholder 8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384675" y="1043305"/>
            <a:ext cx="3711575" cy="348551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43230" y="4631055"/>
            <a:ext cx="3679825" cy="184658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1165" y="1235075"/>
            <a:ext cx="3668395" cy="1081405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4660" y="2590800"/>
            <a:ext cx="3691890" cy="1699895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31165" y="1256665"/>
            <a:ext cx="35159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Trồng rau tránh các tác nhân gây hại cho cây trồng 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92150" y="2738120"/>
            <a:ext cx="36106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ệ thống tưới nước tự động, tự động điều chỉnh các thông số phù hợp với cây trồng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34365" y="4727575"/>
            <a:ext cx="34651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 dụng công nghệ theo dõi và kiểm soát nhiệt độ, độ ẩm, ánh sáng trên app GreenHouse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70" y="1014730"/>
            <a:ext cx="2952750" cy="525208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29785" y="4749800"/>
            <a:ext cx="3455670" cy="198247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682490" y="4794250"/>
            <a:ext cx="34029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Xây dựng cộng đồng trên ứng dụng chia sẻ trải nghiệm sử dụng sản phẩm,kinh nghiệm nuôi trồng. 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3" name="Google Shape;642;p50"/>
          <p:cNvSpPr>
            <a:spLocks noGrp="1"/>
          </p:cNvSpPr>
          <p:nvPr>
            <p:ph type="title"/>
          </p:nvPr>
        </p:nvSpPr>
        <p:spPr>
          <a:xfrm>
            <a:off x="1522413" y="2162175"/>
            <a:ext cx="3663950" cy="490538"/>
          </a:xfrm>
        </p:spPr>
        <p:txBody>
          <a:bodyPr vert="horz" wrap="square" lIns="121900" tIns="121900" rIns="121900" bIns="121900" anchor="b" anchorCtr="0"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Tuyên bố giá trị </a:t>
            </a:r>
            <a:endParaRPr lang="en-US" altLang="en-US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43" name="Google Shape;643;p50"/>
          <p:cNvSpPr txBox="1">
            <a:spLocks noGrp="1"/>
          </p:cNvSpPr>
          <p:nvPr>
            <p:ph type="subTitle" idx="1"/>
          </p:nvPr>
        </p:nvSpPr>
        <p:spPr>
          <a:xfrm>
            <a:off x="1541780" y="2487930"/>
            <a:ext cx="4890135" cy="715645"/>
          </a:xfrm>
        </p:spPr>
        <p:txBody>
          <a:bodyPr spcFirstLastPara="1" vert="horz" wrap="square" lIns="121900" tIns="121900" rIns="121900" bIns="121900" numCol="1" anchor="t" anchorCtr="0" compatLnSpc="1">
            <a:no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x-none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toàn  - Thông minh  - Tiết kiệm</a:t>
            </a:r>
            <a:endParaRPr lang="en-US" altLang="x-none" sz="24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5" name="Google Shape;641;p50"/>
          <p:cNvSpPr>
            <a:spLocks noGrp="1"/>
          </p:cNvSpPr>
          <p:nvPr>
            <p:ph type="title" idx="2"/>
          </p:nvPr>
        </p:nvSpPr>
        <p:spPr>
          <a:xfrm>
            <a:off x="569278" y="917893"/>
            <a:ext cx="7270750" cy="763587"/>
          </a:xfrm>
        </p:spPr>
        <p:txBody>
          <a:bodyPr vert="horz" wrap="square" lIns="121900" tIns="121900" rIns="121900" bIns="121900" anchor="t" anchorCtr="0"/>
          <a:p>
            <a:pPr>
              <a:spcBef>
                <a:spcPct val="0"/>
              </a:spcBef>
              <a:spcAft>
                <a:spcPct val="0"/>
              </a:spcAft>
            </a:pPr>
            <a:r>
              <a:rPr lang="vi-VN" altLang="en-US" sz="32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Nhà kính </a:t>
            </a:r>
            <a:r>
              <a:rPr lang="vi-VN" altLang="en-US" sz="32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GreenHouse</a:t>
            </a:r>
            <a:endParaRPr lang="vi-VN" altLang="en-US" sz="3200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44" name="Google Shape;644;p50"/>
          <p:cNvSpPr txBox="1">
            <a:spLocks noGrp="1"/>
          </p:cNvSpPr>
          <p:nvPr>
            <p:ph type="title" idx="3"/>
          </p:nvPr>
        </p:nvSpPr>
        <p:spPr>
          <a:xfrm>
            <a:off x="1403350" y="4424680"/>
            <a:ext cx="4347210" cy="716280"/>
          </a:xfrm>
        </p:spPr>
        <p:txBody>
          <a:bodyPr spcFirstLastPara="1" vert="horz" wrap="square" lIns="121900" tIns="121900" rIns="121900" bIns="121900" numCol="1" anchor="b" anchorCtr="0" compatLnSpc="1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Hướng tới mục tiêu</a:t>
            </a:r>
            <a:endParaRPr lang="zh-CN" altLang="x-none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45" name="Google Shape;645;p50"/>
          <p:cNvSpPr txBox="1">
            <a:spLocks noGrp="1"/>
          </p:cNvSpPr>
          <p:nvPr>
            <p:ph type="subTitle" idx="4"/>
          </p:nvPr>
        </p:nvSpPr>
        <p:spPr>
          <a:xfrm>
            <a:off x="1393190" y="5000625"/>
            <a:ext cx="6823075" cy="452755"/>
          </a:xfrm>
        </p:spPr>
        <p:txBody>
          <a:bodyPr spcFirstLastPara="1" vert="horz" wrap="square" lIns="121900" tIns="121900" rIns="121900" bIns="121900" numCol="1" anchor="t" anchorCtr="0" compatLnSpc="1">
            <a:no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 nghệ - Giải pháp – Thân thiện môi trường</a:t>
            </a:r>
            <a:endParaRPr lang="zh-CN" altLang="x-none" sz="2400" kern="1200" dirty="0"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grpSp>
        <p:nvGrpSpPr>
          <p:cNvPr id="35848" name="Google Shape;646;p50"/>
          <p:cNvGrpSpPr/>
          <p:nvPr/>
        </p:nvGrpSpPr>
        <p:grpSpPr>
          <a:xfrm>
            <a:off x="823913" y="2089150"/>
            <a:ext cx="542925" cy="642938"/>
            <a:chOff x="6073050" y="1902300"/>
            <a:chExt cx="451475" cy="534550"/>
          </a:xfrm>
        </p:grpSpPr>
        <p:sp>
          <p:nvSpPr>
            <p:cNvPr id="35958" name="Google Shape;647;p50"/>
            <p:cNvSpPr/>
            <p:nvPr/>
          </p:nvSpPr>
          <p:spPr>
            <a:xfrm>
              <a:off x="6073050" y="1902300"/>
              <a:ext cx="451475" cy="534550"/>
            </a:xfrm>
            <a:custGeom>
              <a:avLst/>
              <a:gdLst/>
              <a:ahLst/>
              <a:cxnLst>
                <a:cxn ang="0">
                  <a:pos x="271700" y="42125"/>
                </a:cxn>
                <a:cxn ang="0">
                  <a:pos x="281675" y="238525"/>
                </a:cxn>
                <a:cxn ang="0">
                  <a:pos x="292525" y="229075"/>
                </a:cxn>
                <a:cxn ang="0">
                  <a:pos x="329550" y="42450"/>
                </a:cxn>
                <a:cxn ang="0">
                  <a:pos x="346400" y="50100"/>
                </a:cxn>
                <a:cxn ang="0">
                  <a:pos x="338100" y="227200"/>
                </a:cxn>
                <a:cxn ang="0">
                  <a:pos x="348500" y="238500"/>
                </a:cxn>
                <a:cxn ang="0">
                  <a:pos x="385700" y="109300"/>
                </a:cxn>
                <a:cxn ang="0">
                  <a:pos x="407075" y="91800"/>
                </a:cxn>
                <a:cxn ang="0">
                  <a:pos x="425550" y="101450"/>
                </a:cxn>
                <a:cxn ang="0">
                  <a:pos x="401025" y="261725"/>
                </a:cxn>
                <a:cxn ang="0">
                  <a:pos x="400950" y="262025"/>
                </a:cxn>
                <a:cxn ang="0">
                  <a:pos x="400725" y="333400"/>
                </a:cxn>
                <a:cxn ang="0">
                  <a:pos x="362850" y="439700"/>
                </a:cxn>
                <a:cxn ang="0">
                  <a:pos x="170575" y="468075"/>
                </a:cxn>
                <a:cxn ang="0">
                  <a:pos x="160125" y="436350"/>
                </a:cxn>
                <a:cxn ang="0">
                  <a:pos x="60875" y="316975"/>
                </a:cxn>
                <a:cxn ang="0">
                  <a:pos x="23525" y="222100"/>
                </a:cxn>
                <a:cxn ang="0">
                  <a:pos x="44250" y="208100"/>
                </a:cxn>
                <a:cxn ang="0">
                  <a:pos x="64400" y="221575"/>
                </a:cxn>
                <a:cxn ang="0">
                  <a:pos x="126425" y="313525"/>
                </a:cxn>
                <a:cxn ang="0">
                  <a:pos x="161000" y="263375"/>
                </a:cxn>
                <a:cxn ang="0">
                  <a:pos x="161300" y="230075"/>
                </a:cxn>
                <a:cxn ang="0">
                  <a:pos x="149050" y="50400"/>
                </a:cxn>
                <a:cxn ang="0">
                  <a:pos x="166225" y="42400"/>
                </a:cxn>
                <a:cxn ang="0">
                  <a:pos x="205375" y="229300"/>
                </a:cxn>
                <a:cxn ang="0">
                  <a:pos x="216225" y="238625"/>
                </a:cxn>
                <a:cxn ang="0">
                  <a:pos x="227850" y="42125"/>
                </a:cxn>
                <a:cxn ang="0">
                  <a:pos x="362875" y="488975"/>
                </a:cxn>
                <a:cxn ang="0">
                  <a:pos x="170575" y="513675"/>
                </a:cxn>
                <a:cxn ang="0">
                  <a:pos x="362875" y="488975"/>
                </a:cxn>
                <a:cxn ang="0">
                  <a:pos x="206950" y="42050"/>
                </a:cxn>
                <a:cxn ang="0">
                  <a:pos x="166225" y="21550"/>
                </a:cxn>
                <a:cxn ang="0">
                  <a:pos x="133000" y="37075"/>
                </a:cxn>
                <a:cxn ang="0">
                  <a:pos x="140500" y="231650"/>
                </a:cxn>
                <a:cxn ang="0">
                  <a:pos x="140175" y="263650"/>
                </a:cxn>
                <a:cxn ang="0">
                  <a:pos x="126775" y="292450"/>
                </a:cxn>
                <a:cxn ang="0">
                  <a:pos x="123000" y="286775"/>
                </a:cxn>
                <a:cxn ang="0">
                  <a:pos x="44225" y="187250"/>
                </a:cxn>
                <a:cxn ang="0">
                  <a:pos x="4150" y="214400"/>
                </a:cxn>
                <a:cxn ang="0">
                  <a:pos x="4750" y="246650"/>
                </a:cxn>
                <a:cxn ang="0">
                  <a:pos x="43225" y="328075"/>
                </a:cxn>
                <a:cxn ang="0">
                  <a:pos x="149725" y="454775"/>
                </a:cxn>
                <a:cxn ang="0">
                  <a:pos x="160175" y="534550"/>
                </a:cxn>
                <a:cxn ang="0">
                  <a:pos x="383750" y="524100"/>
                </a:cxn>
                <a:cxn ang="0">
                  <a:pos x="421625" y="333375"/>
                </a:cxn>
                <a:cxn ang="0">
                  <a:pos x="449325" y="121100"/>
                </a:cxn>
                <a:cxn ang="0">
                  <a:pos x="407250" y="70925"/>
                </a:cxn>
                <a:cxn ang="0">
                  <a:pos x="370275" y="91675"/>
                </a:cxn>
                <a:cxn ang="0">
                  <a:pos x="362225" y="36475"/>
                </a:cxn>
                <a:cxn ang="0">
                  <a:pos x="292600" y="42525"/>
                </a:cxn>
                <a:cxn ang="0">
                  <a:pos x="249800" y="0"/>
                </a:cxn>
              </a:cxnLst>
              <a:pathLst>
                <a:path w="18059" h="21382">
                  <a:moveTo>
                    <a:pt x="9990" y="834"/>
                  </a:moveTo>
                  <a:cubicBezTo>
                    <a:pt x="10474" y="834"/>
                    <a:pt x="10868" y="1216"/>
                    <a:pt x="10868" y="1685"/>
                  </a:cubicBezTo>
                  <a:lnTo>
                    <a:pt x="10868" y="9126"/>
                  </a:lnTo>
                  <a:cubicBezTo>
                    <a:pt x="10868" y="9348"/>
                    <a:pt x="11044" y="9530"/>
                    <a:pt x="11267" y="9541"/>
                  </a:cubicBezTo>
                  <a:cubicBezTo>
                    <a:pt x="11272" y="9541"/>
                    <a:pt x="11278" y="9541"/>
                    <a:pt x="11284" y="9541"/>
                  </a:cubicBezTo>
                  <a:cubicBezTo>
                    <a:pt x="11499" y="9541"/>
                    <a:pt x="11681" y="9378"/>
                    <a:pt x="11701" y="9163"/>
                  </a:cubicBezTo>
                  <a:lnTo>
                    <a:pt x="12310" y="2477"/>
                  </a:lnTo>
                  <a:cubicBezTo>
                    <a:pt x="12347" y="2035"/>
                    <a:pt x="12731" y="1698"/>
                    <a:pt x="13182" y="1698"/>
                  </a:cubicBezTo>
                  <a:cubicBezTo>
                    <a:pt x="13206" y="1698"/>
                    <a:pt x="13231" y="1699"/>
                    <a:pt x="13255" y="1701"/>
                  </a:cubicBezTo>
                  <a:cubicBezTo>
                    <a:pt x="13488" y="1719"/>
                    <a:pt x="13703" y="1828"/>
                    <a:pt x="13856" y="2004"/>
                  </a:cubicBezTo>
                  <a:cubicBezTo>
                    <a:pt x="14005" y="2173"/>
                    <a:pt x="14078" y="2395"/>
                    <a:pt x="14059" y="2619"/>
                  </a:cubicBezTo>
                  <a:lnTo>
                    <a:pt x="13524" y="9088"/>
                  </a:lnTo>
                  <a:cubicBezTo>
                    <a:pt x="13506" y="9306"/>
                    <a:pt x="13660" y="9501"/>
                    <a:pt x="13876" y="9535"/>
                  </a:cubicBezTo>
                  <a:cubicBezTo>
                    <a:pt x="13898" y="9538"/>
                    <a:pt x="13919" y="9540"/>
                    <a:pt x="13940" y="9540"/>
                  </a:cubicBezTo>
                  <a:cubicBezTo>
                    <a:pt x="14133" y="9540"/>
                    <a:pt x="14304" y="9407"/>
                    <a:pt x="14347" y="9214"/>
                  </a:cubicBezTo>
                  <a:lnTo>
                    <a:pt x="15428" y="4372"/>
                  </a:lnTo>
                  <a:cubicBezTo>
                    <a:pt x="15428" y="4368"/>
                    <a:pt x="15429" y="4363"/>
                    <a:pt x="15429" y="4360"/>
                  </a:cubicBezTo>
                  <a:cubicBezTo>
                    <a:pt x="15507" y="3954"/>
                    <a:pt x="15872" y="3672"/>
                    <a:pt x="16283" y="3672"/>
                  </a:cubicBezTo>
                  <a:cubicBezTo>
                    <a:pt x="16339" y="3672"/>
                    <a:pt x="16396" y="3677"/>
                    <a:pt x="16453" y="3688"/>
                  </a:cubicBezTo>
                  <a:cubicBezTo>
                    <a:pt x="16685" y="3730"/>
                    <a:pt x="16889" y="3864"/>
                    <a:pt x="17022" y="4058"/>
                  </a:cubicBezTo>
                  <a:cubicBezTo>
                    <a:pt x="17148" y="4242"/>
                    <a:pt x="17195" y="4468"/>
                    <a:pt x="17154" y="4686"/>
                  </a:cubicBezTo>
                  <a:lnTo>
                    <a:pt x="16041" y="10469"/>
                  </a:lnTo>
                  <a:lnTo>
                    <a:pt x="16041" y="10466"/>
                  </a:lnTo>
                  <a:lnTo>
                    <a:pt x="16038" y="10481"/>
                  </a:lnTo>
                  <a:cubicBezTo>
                    <a:pt x="16032" y="10510"/>
                    <a:pt x="16029" y="10538"/>
                    <a:pt x="16029" y="10568"/>
                  </a:cubicBezTo>
                  <a:lnTo>
                    <a:pt x="16029" y="13336"/>
                  </a:lnTo>
                  <a:cubicBezTo>
                    <a:pt x="16029" y="14946"/>
                    <a:pt x="15307" y="16580"/>
                    <a:pt x="14627" y="17303"/>
                  </a:cubicBezTo>
                  <a:cubicBezTo>
                    <a:pt x="14554" y="17379"/>
                    <a:pt x="14514" y="17482"/>
                    <a:pt x="14514" y="17588"/>
                  </a:cubicBezTo>
                  <a:lnTo>
                    <a:pt x="14514" y="18723"/>
                  </a:lnTo>
                  <a:lnTo>
                    <a:pt x="6823" y="18723"/>
                  </a:lnTo>
                  <a:lnTo>
                    <a:pt x="6823" y="17870"/>
                  </a:lnTo>
                  <a:cubicBezTo>
                    <a:pt x="6823" y="17640"/>
                    <a:pt x="6637" y="17454"/>
                    <a:pt x="6405" y="17454"/>
                  </a:cubicBezTo>
                  <a:cubicBezTo>
                    <a:pt x="6384" y="17454"/>
                    <a:pt x="5863" y="17403"/>
                    <a:pt x="4137" y="15116"/>
                  </a:cubicBezTo>
                  <a:cubicBezTo>
                    <a:pt x="3264" y="13957"/>
                    <a:pt x="2507" y="12788"/>
                    <a:pt x="2435" y="12679"/>
                  </a:cubicBezTo>
                  <a:cubicBezTo>
                    <a:pt x="2335" y="12485"/>
                    <a:pt x="1477" y="10653"/>
                    <a:pt x="948" y="9520"/>
                  </a:cubicBezTo>
                  <a:cubicBezTo>
                    <a:pt x="862" y="9317"/>
                    <a:pt x="859" y="9087"/>
                    <a:pt x="941" y="8884"/>
                  </a:cubicBezTo>
                  <a:cubicBezTo>
                    <a:pt x="1027" y="8664"/>
                    <a:pt x="1198" y="8490"/>
                    <a:pt x="1414" y="8399"/>
                  </a:cubicBezTo>
                  <a:cubicBezTo>
                    <a:pt x="1530" y="8348"/>
                    <a:pt x="1652" y="8324"/>
                    <a:pt x="1770" y="8324"/>
                  </a:cubicBezTo>
                  <a:cubicBezTo>
                    <a:pt x="2106" y="8324"/>
                    <a:pt x="2423" y="8514"/>
                    <a:pt x="2561" y="8833"/>
                  </a:cubicBezTo>
                  <a:cubicBezTo>
                    <a:pt x="2565" y="8842"/>
                    <a:pt x="2571" y="8853"/>
                    <a:pt x="2576" y="8863"/>
                  </a:cubicBezTo>
                  <a:lnTo>
                    <a:pt x="4179" y="11861"/>
                  </a:lnTo>
                  <a:cubicBezTo>
                    <a:pt x="4456" y="12416"/>
                    <a:pt x="4801" y="12541"/>
                    <a:pt x="5057" y="12541"/>
                  </a:cubicBezTo>
                  <a:cubicBezTo>
                    <a:pt x="5130" y="12541"/>
                    <a:pt x="5195" y="12531"/>
                    <a:pt x="5250" y="12518"/>
                  </a:cubicBezTo>
                  <a:cubicBezTo>
                    <a:pt x="5995" y="12334"/>
                    <a:pt x="6449" y="11117"/>
                    <a:pt x="6440" y="10535"/>
                  </a:cubicBezTo>
                  <a:lnTo>
                    <a:pt x="6455" y="9251"/>
                  </a:lnTo>
                  <a:cubicBezTo>
                    <a:pt x="6455" y="9235"/>
                    <a:pt x="6453" y="9218"/>
                    <a:pt x="6452" y="9203"/>
                  </a:cubicBezTo>
                  <a:lnTo>
                    <a:pt x="5771" y="2636"/>
                  </a:lnTo>
                  <a:cubicBezTo>
                    <a:pt x="5748" y="2412"/>
                    <a:pt x="5817" y="2188"/>
                    <a:pt x="5962" y="2016"/>
                  </a:cubicBezTo>
                  <a:cubicBezTo>
                    <a:pt x="6111" y="1837"/>
                    <a:pt x="6325" y="1723"/>
                    <a:pt x="6556" y="1701"/>
                  </a:cubicBezTo>
                  <a:cubicBezTo>
                    <a:pt x="6587" y="1698"/>
                    <a:pt x="6618" y="1696"/>
                    <a:pt x="6649" y="1696"/>
                  </a:cubicBezTo>
                  <a:cubicBezTo>
                    <a:pt x="7093" y="1696"/>
                    <a:pt x="7472" y="2021"/>
                    <a:pt x="7518" y="2458"/>
                  </a:cubicBezTo>
                  <a:lnTo>
                    <a:pt x="8215" y="9172"/>
                  </a:lnTo>
                  <a:cubicBezTo>
                    <a:pt x="8237" y="9385"/>
                    <a:pt x="8417" y="9546"/>
                    <a:pt x="8629" y="9546"/>
                  </a:cubicBezTo>
                  <a:cubicBezTo>
                    <a:pt x="8636" y="9546"/>
                    <a:pt x="8643" y="9546"/>
                    <a:pt x="8649" y="9545"/>
                  </a:cubicBezTo>
                  <a:cubicBezTo>
                    <a:pt x="8870" y="9535"/>
                    <a:pt x="9045" y="9354"/>
                    <a:pt x="9046" y="9133"/>
                  </a:cubicBezTo>
                  <a:lnTo>
                    <a:pt x="9114" y="1685"/>
                  </a:lnTo>
                  <a:cubicBezTo>
                    <a:pt x="9114" y="1216"/>
                    <a:pt x="9508" y="834"/>
                    <a:pt x="9990" y="834"/>
                  </a:cubicBezTo>
                  <a:close/>
                  <a:moveTo>
                    <a:pt x="14515" y="19559"/>
                  </a:moveTo>
                  <a:lnTo>
                    <a:pt x="14515" y="20547"/>
                  </a:lnTo>
                  <a:lnTo>
                    <a:pt x="6823" y="20547"/>
                  </a:lnTo>
                  <a:lnTo>
                    <a:pt x="6823" y="19559"/>
                  </a:lnTo>
                  <a:lnTo>
                    <a:pt x="14515" y="19559"/>
                  </a:lnTo>
                  <a:close/>
                  <a:moveTo>
                    <a:pt x="9992" y="0"/>
                  </a:moveTo>
                  <a:cubicBezTo>
                    <a:pt x="9046" y="0"/>
                    <a:pt x="8278" y="756"/>
                    <a:pt x="8278" y="1682"/>
                  </a:cubicBezTo>
                  <a:lnTo>
                    <a:pt x="8275" y="2027"/>
                  </a:lnTo>
                  <a:cubicBezTo>
                    <a:pt x="8050" y="1340"/>
                    <a:pt x="7394" y="862"/>
                    <a:pt x="6649" y="862"/>
                  </a:cubicBezTo>
                  <a:cubicBezTo>
                    <a:pt x="6590" y="862"/>
                    <a:pt x="6531" y="865"/>
                    <a:pt x="6471" y="871"/>
                  </a:cubicBezTo>
                  <a:cubicBezTo>
                    <a:pt x="6022" y="916"/>
                    <a:pt x="5608" y="1135"/>
                    <a:pt x="5320" y="1483"/>
                  </a:cubicBezTo>
                  <a:cubicBezTo>
                    <a:pt x="5030" y="1828"/>
                    <a:pt x="4893" y="2276"/>
                    <a:pt x="4941" y="2724"/>
                  </a:cubicBezTo>
                  <a:lnTo>
                    <a:pt x="5620" y="9266"/>
                  </a:lnTo>
                  <a:lnTo>
                    <a:pt x="5607" y="10532"/>
                  </a:lnTo>
                  <a:lnTo>
                    <a:pt x="5607" y="10546"/>
                  </a:lnTo>
                  <a:cubicBezTo>
                    <a:pt x="5610" y="10690"/>
                    <a:pt x="5538" y="10985"/>
                    <a:pt x="5396" y="11268"/>
                  </a:cubicBezTo>
                  <a:cubicBezTo>
                    <a:pt x="5262" y="11535"/>
                    <a:pt x="5132" y="11664"/>
                    <a:pt x="5071" y="11698"/>
                  </a:cubicBezTo>
                  <a:cubicBezTo>
                    <a:pt x="5042" y="11673"/>
                    <a:pt x="4988" y="11610"/>
                    <a:pt x="4926" y="11483"/>
                  </a:cubicBezTo>
                  <a:cubicBezTo>
                    <a:pt x="4924" y="11480"/>
                    <a:pt x="4921" y="11476"/>
                    <a:pt x="4920" y="11471"/>
                  </a:cubicBezTo>
                  <a:lnTo>
                    <a:pt x="3321" y="8482"/>
                  </a:lnTo>
                  <a:cubicBezTo>
                    <a:pt x="3042" y="7861"/>
                    <a:pt x="2422" y="7490"/>
                    <a:pt x="1769" y="7490"/>
                  </a:cubicBezTo>
                  <a:cubicBezTo>
                    <a:pt x="1541" y="7490"/>
                    <a:pt x="1309" y="7535"/>
                    <a:pt x="1086" y="7631"/>
                  </a:cubicBezTo>
                  <a:cubicBezTo>
                    <a:pt x="665" y="7810"/>
                    <a:pt x="333" y="8151"/>
                    <a:pt x="166" y="8576"/>
                  </a:cubicBezTo>
                  <a:cubicBezTo>
                    <a:pt x="0" y="8988"/>
                    <a:pt x="8" y="9450"/>
                    <a:pt x="185" y="9857"/>
                  </a:cubicBezTo>
                  <a:lnTo>
                    <a:pt x="190" y="9866"/>
                  </a:lnTo>
                  <a:cubicBezTo>
                    <a:pt x="1368" y="12391"/>
                    <a:pt x="1637" y="12958"/>
                    <a:pt x="1732" y="13120"/>
                  </a:cubicBezTo>
                  <a:lnTo>
                    <a:pt x="1729" y="13123"/>
                  </a:lnTo>
                  <a:cubicBezTo>
                    <a:pt x="1737" y="13135"/>
                    <a:pt x="2546" y="14393"/>
                    <a:pt x="3485" y="15635"/>
                  </a:cubicBezTo>
                  <a:cubicBezTo>
                    <a:pt x="4788" y="17361"/>
                    <a:pt x="5521" y="17982"/>
                    <a:pt x="5989" y="18191"/>
                  </a:cubicBezTo>
                  <a:lnTo>
                    <a:pt x="5989" y="20964"/>
                  </a:lnTo>
                  <a:cubicBezTo>
                    <a:pt x="5989" y="21195"/>
                    <a:pt x="6175" y="21382"/>
                    <a:pt x="6407" y="21382"/>
                  </a:cubicBezTo>
                  <a:lnTo>
                    <a:pt x="14933" y="21382"/>
                  </a:lnTo>
                  <a:cubicBezTo>
                    <a:pt x="15163" y="21382"/>
                    <a:pt x="15350" y="21195"/>
                    <a:pt x="15350" y="20964"/>
                  </a:cubicBezTo>
                  <a:lnTo>
                    <a:pt x="15350" y="17748"/>
                  </a:lnTo>
                  <a:cubicBezTo>
                    <a:pt x="16120" y="16843"/>
                    <a:pt x="16865" y="15093"/>
                    <a:pt x="16865" y="13335"/>
                  </a:cubicBezTo>
                  <a:lnTo>
                    <a:pt x="16865" y="10610"/>
                  </a:lnTo>
                  <a:lnTo>
                    <a:pt x="17973" y="4844"/>
                  </a:lnTo>
                  <a:cubicBezTo>
                    <a:pt x="18058" y="4408"/>
                    <a:pt x="17964" y="3955"/>
                    <a:pt x="17713" y="3590"/>
                  </a:cubicBezTo>
                  <a:cubicBezTo>
                    <a:pt x="17391" y="3118"/>
                    <a:pt x="16858" y="2837"/>
                    <a:pt x="16290" y="2837"/>
                  </a:cubicBezTo>
                  <a:cubicBezTo>
                    <a:pt x="16274" y="2837"/>
                    <a:pt x="16258" y="2837"/>
                    <a:pt x="16241" y="2837"/>
                  </a:cubicBezTo>
                  <a:cubicBezTo>
                    <a:pt x="15655" y="2854"/>
                    <a:pt x="15116" y="3166"/>
                    <a:pt x="14811" y="3667"/>
                  </a:cubicBezTo>
                  <a:lnTo>
                    <a:pt x="14893" y="2691"/>
                  </a:lnTo>
                  <a:cubicBezTo>
                    <a:pt x="14930" y="2243"/>
                    <a:pt x="14784" y="1798"/>
                    <a:pt x="14489" y="1459"/>
                  </a:cubicBezTo>
                  <a:cubicBezTo>
                    <a:pt x="14140" y="1059"/>
                    <a:pt x="13662" y="865"/>
                    <a:pt x="13186" y="865"/>
                  </a:cubicBezTo>
                  <a:cubicBezTo>
                    <a:pt x="12609" y="865"/>
                    <a:pt x="12035" y="1150"/>
                    <a:pt x="11704" y="1701"/>
                  </a:cubicBezTo>
                  <a:lnTo>
                    <a:pt x="11704" y="1685"/>
                  </a:lnTo>
                  <a:cubicBezTo>
                    <a:pt x="11704" y="756"/>
                    <a:pt x="10935" y="0"/>
                    <a:pt x="9992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59" name="Google Shape;648;p50"/>
            <p:cNvSpPr/>
            <p:nvPr/>
          </p:nvSpPr>
          <p:spPr>
            <a:xfrm>
              <a:off x="6286550" y="2207850"/>
              <a:ext cx="119725" cy="64750"/>
            </a:xfrm>
            <a:custGeom>
              <a:avLst/>
              <a:gdLst/>
              <a:ahLst/>
              <a:cxnLst>
                <a:cxn ang="0">
                  <a:pos x="87925" y="20875"/>
                </a:cxn>
                <a:cxn ang="0">
                  <a:pos x="99450" y="32375"/>
                </a:cxn>
                <a:cxn ang="0">
                  <a:pos x="87925" y="43875"/>
                </a:cxn>
                <a:cxn ang="0">
                  <a:pos x="87725" y="43875"/>
                </a:cxn>
                <a:cxn ang="0">
                  <a:pos x="32000" y="43875"/>
                </a:cxn>
                <a:cxn ang="0">
                  <a:pos x="31800" y="43875"/>
                </a:cxn>
                <a:cxn ang="0">
                  <a:pos x="20275" y="32375"/>
                </a:cxn>
                <a:cxn ang="0">
                  <a:pos x="31800" y="20875"/>
                </a:cxn>
                <a:cxn ang="0">
                  <a:pos x="32000" y="20875"/>
                </a:cxn>
                <a:cxn ang="0">
                  <a:pos x="87725" y="20875"/>
                </a:cxn>
                <a:cxn ang="0">
                  <a:pos x="87925" y="20875"/>
                </a:cxn>
                <a:cxn ang="0">
                  <a:pos x="32000" y="0"/>
                </a:cxn>
                <a:cxn ang="0">
                  <a:pos x="0" y="32375"/>
                </a:cxn>
                <a:cxn ang="0">
                  <a:pos x="32000" y="64725"/>
                </a:cxn>
                <a:cxn ang="0">
                  <a:pos x="87725" y="64725"/>
                </a:cxn>
                <a:cxn ang="0">
                  <a:pos x="119700" y="32375"/>
                </a:cxn>
                <a:cxn ang="0">
                  <a:pos x="87725" y="0"/>
                </a:cxn>
                <a:cxn ang="0">
                  <a:pos x="32000" y="0"/>
                </a:cxn>
              </a:cxnLst>
              <a:pathLst>
                <a:path w="4789" h="2590">
                  <a:moveTo>
                    <a:pt x="3517" y="835"/>
                  </a:moveTo>
                  <a:cubicBezTo>
                    <a:pt x="3770" y="835"/>
                    <a:pt x="3978" y="1041"/>
                    <a:pt x="3978" y="1295"/>
                  </a:cubicBezTo>
                  <a:cubicBezTo>
                    <a:pt x="3978" y="1549"/>
                    <a:pt x="3770" y="1755"/>
                    <a:pt x="3517" y="1755"/>
                  </a:cubicBezTo>
                  <a:cubicBezTo>
                    <a:pt x="3514" y="1755"/>
                    <a:pt x="3512" y="1755"/>
                    <a:pt x="3509" y="1755"/>
                  </a:cubicBezTo>
                  <a:lnTo>
                    <a:pt x="1280" y="1755"/>
                  </a:lnTo>
                  <a:cubicBezTo>
                    <a:pt x="1277" y="1755"/>
                    <a:pt x="1274" y="1755"/>
                    <a:pt x="1272" y="1755"/>
                  </a:cubicBezTo>
                  <a:cubicBezTo>
                    <a:pt x="1017" y="1755"/>
                    <a:pt x="811" y="1549"/>
                    <a:pt x="811" y="1295"/>
                  </a:cubicBezTo>
                  <a:cubicBezTo>
                    <a:pt x="811" y="1041"/>
                    <a:pt x="1017" y="835"/>
                    <a:pt x="1272" y="835"/>
                  </a:cubicBezTo>
                  <a:cubicBezTo>
                    <a:pt x="1274" y="835"/>
                    <a:pt x="1277" y="835"/>
                    <a:pt x="1280" y="835"/>
                  </a:cubicBezTo>
                  <a:lnTo>
                    <a:pt x="3509" y="835"/>
                  </a:lnTo>
                  <a:cubicBezTo>
                    <a:pt x="3512" y="835"/>
                    <a:pt x="3514" y="835"/>
                    <a:pt x="3517" y="835"/>
                  </a:cubicBezTo>
                  <a:close/>
                  <a:moveTo>
                    <a:pt x="1280" y="0"/>
                  </a:moveTo>
                  <a:cubicBezTo>
                    <a:pt x="571" y="8"/>
                    <a:pt x="0" y="586"/>
                    <a:pt x="0" y="1295"/>
                  </a:cubicBezTo>
                  <a:cubicBezTo>
                    <a:pt x="0" y="2004"/>
                    <a:pt x="571" y="2580"/>
                    <a:pt x="1280" y="2589"/>
                  </a:cubicBezTo>
                  <a:lnTo>
                    <a:pt x="3509" y="2589"/>
                  </a:lnTo>
                  <a:cubicBezTo>
                    <a:pt x="4218" y="2580"/>
                    <a:pt x="4788" y="2004"/>
                    <a:pt x="4788" y="1295"/>
                  </a:cubicBezTo>
                  <a:cubicBezTo>
                    <a:pt x="4788" y="586"/>
                    <a:pt x="4218" y="8"/>
                    <a:pt x="3509" y="0"/>
                  </a:cubicBezTo>
                  <a:lnTo>
                    <a:pt x="1280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60" name="Google Shape;649;p50"/>
            <p:cNvSpPr/>
            <p:nvPr/>
          </p:nvSpPr>
          <p:spPr>
            <a:xfrm>
              <a:off x="6291775" y="2298650"/>
              <a:ext cx="20875" cy="20925"/>
            </a:xfrm>
            <a:custGeom>
              <a:avLst/>
              <a:gdLst/>
              <a:ahLst/>
              <a:cxnLst>
                <a:cxn ang="0">
                  <a:pos x="10450" y="25"/>
                </a:cxn>
                <a:cxn ang="0">
                  <a:pos x="0" y="10475"/>
                </a:cxn>
                <a:cxn ang="0">
                  <a:pos x="10450" y="20925"/>
                </a:cxn>
                <a:cxn ang="0">
                  <a:pos x="20875" y="10475"/>
                </a:cxn>
                <a:cxn ang="0">
                  <a:pos x="10450" y="25"/>
                </a:cxn>
              </a:cxnLst>
              <a:pathLst>
                <a:path w="835" h="837">
                  <a:moveTo>
                    <a:pt x="418" y="1"/>
                  </a:moveTo>
                  <a:cubicBezTo>
                    <a:pt x="187" y="1"/>
                    <a:pt x="0" y="189"/>
                    <a:pt x="0" y="419"/>
                  </a:cubicBezTo>
                  <a:cubicBezTo>
                    <a:pt x="0" y="650"/>
                    <a:pt x="187" y="837"/>
                    <a:pt x="418" y="837"/>
                  </a:cubicBezTo>
                  <a:cubicBezTo>
                    <a:pt x="648" y="837"/>
                    <a:pt x="835" y="650"/>
                    <a:pt x="835" y="419"/>
                  </a:cubicBezTo>
                  <a:cubicBezTo>
                    <a:pt x="835" y="189"/>
                    <a:pt x="648" y="1"/>
                    <a:pt x="418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61" name="Google Shape;650;p50"/>
            <p:cNvSpPr/>
            <p:nvPr/>
          </p:nvSpPr>
          <p:spPr>
            <a:xfrm>
              <a:off x="6333550" y="2298650"/>
              <a:ext cx="20875" cy="20925"/>
            </a:xfrm>
            <a:custGeom>
              <a:avLst/>
              <a:gdLst/>
              <a:ahLst/>
              <a:cxnLst>
                <a:cxn ang="0">
                  <a:pos x="10425" y="25"/>
                </a:cxn>
                <a:cxn ang="0">
                  <a:pos x="0" y="10475"/>
                </a:cxn>
                <a:cxn ang="0">
                  <a:pos x="10425" y="20925"/>
                </a:cxn>
                <a:cxn ang="0">
                  <a:pos x="20875" y="10475"/>
                </a:cxn>
                <a:cxn ang="0">
                  <a:pos x="10425" y="25"/>
                </a:cxn>
              </a:cxnLst>
              <a:pathLst>
                <a:path w="835" h="837">
                  <a:moveTo>
                    <a:pt x="417" y="1"/>
                  </a:moveTo>
                  <a:cubicBezTo>
                    <a:pt x="187" y="1"/>
                    <a:pt x="0" y="189"/>
                    <a:pt x="0" y="419"/>
                  </a:cubicBezTo>
                  <a:cubicBezTo>
                    <a:pt x="0" y="650"/>
                    <a:pt x="187" y="837"/>
                    <a:pt x="417" y="837"/>
                  </a:cubicBezTo>
                  <a:cubicBezTo>
                    <a:pt x="648" y="837"/>
                    <a:pt x="835" y="650"/>
                    <a:pt x="835" y="419"/>
                  </a:cubicBezTo>
                  <a:cubicBezTo>
                    <a:pt x="835" y="189"/>
                    <a:pt x="648" y="1"/>
                    <a:pt x="417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62" name="Google Shape;651;p50"/>
            <p:cNvSpPr/>
            <p:nvPr/>
          </p:nvSpPr>
          <p:spPr>
            <a:xfrm>
              <a:off x="6375300" y="2298650"/>
              <a:ext cx="20900" cy="20925"/>
            </a:xfrm>
            <a:custGeom>
              <a:avLst/>
              <a:gdLst/>
              <a:ahLst/>
              <a:cxnLst>
                <a:cxn ang="0">
                  <a:pos x="10425" y="25"/>
                </a:cxn>
                <a:cxn ang="0">
                  <a:pos x="25" y="10475"/>
                </a:cxn>
                <a:cxn ang="0">
                  <a:pos x="10425" y="20925"/>
                </a:cxn>
                <a:cxn ang="0">
                  <a:pos x="20875" y="10475"/>
                </a:cxn>
                <a:cxn ang="0">
                  <a:pos x="10425" y="25"/>
                </a:cxn>
              </a:cxnLst>
              <a:pathLst>
                <a:path w="836" h="837">
                  <a:moveTo>
                    <a:pt x="417" y="1"/>
                  </a:moveTo>
                  <a:cubicBezTo>
                    <a:pt x="187" y="1"/>
                    <a:pt x="1" y="189"/>
                    <a:pt x="1" y="419"/>
                  </a:cubicBezTo>
                  <a:cubicBezTo>
                    <a:pt x="1" y="650"/>
                    <a:pt x="187" y="837"/>
                    <a:pt x="417" y="837"/>
                  </a:cubicBezTo>
                  <a:cubicBezTo>
                    <a:pt x="649" y="837"/>
                    <a:pt x="835" y="650"/>
                    <a:pt x="835" y="419"/>
                  </a:cubicBezTo>
                  <a:cubicBezTo>
                    <a:pt x="835" y="189"/>
                    <a:pt x="649" y="1"/>
                    <a:pt x="417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63" name="Google Shape;652;p50"/>
            <p:cNvSpPr/>
            <p:nvPr/>
          </p:nvSpPr>
          <p:spPr>
            <a:xfrm>
              <a:off x="6414975" y="2291375"/>
              <a:ext cx="20900" cy="20900"/>
            </a:xfrm>
            <a:custGeom>
              <a:avLst/>
              <a:gdLst/>
              <a:ahLst/>
              <a:cxnLst>
                <a:cxn ang="0">
                  <a:pos x="10425" y="25"/>
                </a:cxn>
                <a:cxn ang="0">
                  <a:pos x="25" y="10425"/>
                </a:cxn>
                <a:cxn ang="0">
                  <a:pos x="10425" y="20875"/>
                </a:cxn>
                <a:cxn ang="0">
                  <a:pos x="20875" y="10425"/>
                </a:cxn>
                <a:cxn ang="0">
                  <a:pos x="10425" y="25"/>
                </a:cxn>
              </a:cxnLst>
              <a:pathLst>
                <a:path w="836" h="836">
                  <a:moveTo>
                    <a:pt x="417" y="1"/>
                  </a:moveTo>
                  <a:cubicBezTo>
                    <a:pt x="187" y="1"/>
                    <a:pt x="1" y="187"/>
                    <a:pt x="1" y="417"/>
                  </a:cubicBezTo>
                  <a:cubicBezTo>
                    <a:pt x="1" y="649"/>
                    <a:pt x="187" y="835"/>
                    <a:pt x="417" y="835"/>
                  </a:cubicBezTo>
                  <a:cubicBezTo>
                    <a:pt x="649" y="835"/>
                    <a:pt x="835" y="649"/>
                    <a:pt x="835" y="417"/>
                  </a:cubicBezTo>
                  <a:cubicBezTo>
                    <a:pt x="835" y="187"/>
                    <a:pt x="649" y="1"/>
                    <a:pt x="417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64" name="Google Shape;653;p50"/>
            <p:cNvSpPr/>
            <p:nvPr/>
          </p:nvSpPr>
          <p:spPr>
            <a:xfrm>
              <a:off x="6426250" y="2250800"/>
              <a:ext cx="20925" cy="20925"/>
            </a:xfrm>
            <a:custGeom>
              <a:avLst/>
              <a:gdLst/>
              <a:ahLst/>
              <a:cxnLst>
                <a:cxn ang="0">
                  <a:pos x="10475" y="25"/>
                </a:cxn>
                <a:cxn ang="0">
                  <a:pos x="25" y="10475"/>
                </a:cxn>
                <a:cxn ang="0">
                  <a:pos x="10475" y="20925"/>
                </a:cxn>
                <a:cxn ang="0">
                  <a:pos x="20925" y="10475"/>
                </a:cxn>
                <a:cxn ang="0">
                  <a:pos x="10475" y="25"/>
                </a:cxn>
              </a:cxnLst>
              <a:pathLst>
                <a:path w="837" h="837">
                  <a:moveTo>
                    <a:pt x="419" y="1"/>
                  </a:moveTo>
                  <a:cubicBezTo>
                    <a:pt x="189" y="1"/>
                    <a:pt x="1" y="187"/>
                    <a:pt x="1" y="419"/>
                  </a:cubicBezTo>
                  <a:cubicBezTo>
                    <a:pt x="1" y="649"/>
                    <a:pt x="189" y="837"/>
                    <a:pt x="419" y="837"/>
                  </a:cubicBezTo>
                  <a:cubicBezTo>
                    <a:pt x="650" y="837"/>
                    <a:pt x="837" y="649"/>
                    <a:pt x="837" y="419"/>
                  </a:cubicBezTo>
                  <a:cubicBezTo>
                    <a:pt x="837" y="187"/>
                    <a:pt x="650" y="1"/>
                    <a:pt x="419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65" name="Google Shape;654;p50"/>
            <p:cNvSpPr/>
            <p:nvPr/>
          </p:nvSpPr>
          <p:spPr>
            <a:xfrm>
              <a:off x="6428000" y="2205225"/>
              <a:ext cx="20925" cy="20900"/>
            </a:xfrm>
            <a:custGeom>
              <a:avLst/>
              <a:gdLst/>
              <a:ahLst/>
              <a:cxnLst>
                <a:cxn ang="0">
                  <a:pos x="10475" y="25"/>
                </a:cxn>
                <a:cxn ang="0">
                  <a:pos x="25" y="10475"/>
                </a:cxn>
                <a:cxn ang="0">
                  <a:pos x="10475" y="20875"/>
                </a:cxn>
                <a:cxn ang="0">
                  <a:pos x="20925" y="10475"/>
                </a:cxn>
                <a:cxn ang="0">
                  <a:pos x="10475" y="25"/>
                </a:cxn>
              </a:cxnLst>
              <a:pathLst>
                <a:path w="837" h="836">
                  <a:moveTo>
                    <a:pt x="419" y="1"/>
                  </a:moveTo>
                  <a:cubicBezTo>
                    <a:pt x="188" y="1"/>
                    <a:pt x="1" y="187"/>
                    <a:pt x="1" y="419"/>
                  </a:cubicBezTo>
                  <a:cubicBezTo>
                    <a:pt x="1" y="649"/>
                    <a:pt x="188" y="835"/>
                    <a:pt x="419" y="835"/>
                  </a:cubicBezTo>
                  <a:cubicBezTo>
                    <a:pt x="650" y="835"/>
                    <a:pt x="837" y="649"/>
                    <a:pt x="837" y="419"/>
                  </a:cubicBezTo>
                  <a:cubicBezTo>
                    <a:pt x="837" y="187"/>
                    <a:pt x="650" y="1"/>
                    <a:pt x="419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66" name="Google Shape;655;p50"/>
            <p:cNvSpPr/>
            <p:nvPr/>
          </p:nvSpPr>
          <p:spPr>
            <a:xfrm>
              <a:off x="6431675" y="2167650"/>
              <a:ext cx="20925" cy="20875"/>
            </a:xfrm>
            <a:custGeom>
              <a:avLst/>
              <a:gdLst/>
              <a:ahLst/>
              <a:cxnLst>
                <a:cxn ang="0">
                  <a:pos x="10450" y="0"/>
                </a:cxn>
                <a:cxn ang="0">
                  <a:pos x="0" y="10450"/>
                </a:cxn>
                <a:cxn ang="0">
                  <a:pos x="10450" y="20875"/>
                </a:cxn>
                <a:cxn ang="0">
                  <a:pos x="20900" y="10450"/>
                </a:cxn>
                <a:cxn ang="0">
                  <a:pos x="10450" y="0"/>
                </a:cxn>
              </a:cxnLst>
              <a:pathLst>
                <a:path w="837" h="835">
                  <a:moveTo>
                    <a:pt x="418" y="0"/>
                  </a:moveTo>
                  <a:cubicBezTo>
                    <a:pt x="187" y="0"/>
                    <a:pt x="0" y="187"/>
                    <a:pt x="0" y="418"/>
                  </a:cubicBezTo>
                  <a:cubicBezTo>
                    <a:pt x="0" y="648"/>
                    <a:pt x="187" y="835"/>
                    <a:pt x="418" y="835"/>
                  </a:cubicBezTo>
                  <a:cubicBezTo>
                    <a:pt x="648" y="835"/>
                    <a:pt x="836" y="648"/>
                    <a:pt x="836" y="418"/>
                  </a:cubicBezTo>
                  <a:cubicBezTo>
                    <a:pt x="836" y="187"/>
                    <a:pt x="648" y="0"/>
                    <a:pt x="418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67" name="Google Shape;656;p50"/>
            <p:cNvSpPr/>
            <p:nvPr/>
          </p:nvSpPr>
          <p:spPr>
            <a:xfrm>
              <a:off x="6387800" y="2167650"/>
              <a:ext cx="20950" cy="20875"/>
            </a:xfrm>
            <a:custGeom>
              <a:avLst/>
              <a:gdLst/>
              <a:ahLst/>
              <a:cxnLst>
                <a:cxn ang="0">
                  <a:pos x="10475" y="0"/>
                </a:cxn>
                <a:cxn ang="0">
                  <a:pos x="25" y="10450"/>
                </a:cxn>
                <a:cxn ang="0">
                  <a:pos x="10475" y="20875"/>
                </a:cxn>
                <a:cxn ang="0">
                  <a:pos x="20925" y="10450"/>
                </a:cxn>
                <a:cxn ang="0">
                  <a:pos x="10475" y="0"/>
                </a:cxn>
              </a:cxnLst>
              <a:pathLst>
                <a:path w="838" h="835">
                  <a:moveTo>
                    <a:pt x="419" y="0"/>
                  </a:moveTo>
                  <a:cubicBezTo>
                    <a:pt x="189" y="0"/>
                    <a:pt x="1" y="187"/>
                    <a:pt x="1" y="418"/>
                  </a:cubicBezTo>
                  <a:cubicBezTo>
                    <a:pt x="1" y="648"/>
                    <a:pt x="189" y="835"/>
                    <a:pt x="419" y="835"/>
                  </a:cubicBezTo>
                  <a:cubicBezTo>
                    <a:pt x="650" y="835"/>
                    <a:pt x="837" y="648"/>
                    <a:pt x="837" y="418"/>
                  </a:cubicBezTo>
                  <a:cubicBezTo>
                    <a:pt x="837" y="187"/>
                    <a:pt x="650" y="0"/>
                    <a:pt x="419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68" name="Google Shape;657;p50"/>
            <p:cNvSpPr/>
            <p:nvPr/>
          </p:nvSpPr>
          <p:spPr>
            <a:xfrm>
              <a:off x="6345000" y="2166600"/>
              <a:ext cx="20925" cy="20925"/>
            </a:xfrm>
            <a:custGeom>
              <a:avLst/>
              <a:gdLst/>
              <a:ahLst/>
              <a:cxnLst>
                <a:cxn ang="0">
                  <a:pos x="10450" y="25"/>
                </a:cxn>
                <a:cxn ang="0">
                  <a:pos x="0" y="10475"/>
                </a:cxn>
                <a:cxn ang="0">
                  <a:pos x="10450" y="20925"/>
                </a:cxn>
                <a:cxn ang="0">
                  <a:pos x="20925" y="10475"/>
                </a:cxn>
                <a:cxn ang="0">
                  <a:pos x="10450" y="25"/>
                </a:cxn>
              </a:cxnLst>
              <a:pathLst>
                <a:path w="837" h="837">
                  <a:moveTo>
                    <a:pt x="418" y="1"/>
                  </a:moveTo>
                  <a:cubicBezTo>
                    <a:pt x="189" y="1"/>
                    <a:pt x="0" y="187"/>
                    <a:pt x="0" y="419"/>
                  </a:cubicBezTo>
                  <a:cubicBezTo>
                    <a:pt x="0" y="648"/>
                    <a:pt x="189" y="837"/>
                    <a:pt x="418" y="837"/>
                  </a:cubicBezTo>
                  <a:cubicBezTo>
                    <a:pt x="650" y="837"/>
                    <a:pt x="837" y="648"/>
                    <a:pt x="837" y="419"/>
                  </a:cubicBezTo>
                  <a:cubicBezTo>
                    <a:pt x="837" y="187"/>
                    <a:pt x="650" y="1"/>
                    <a:pt x="418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69" name="Google Shape;658;p50"/>
            <p:cNvSpPr/>
            <p:nvPr/>
          </p:nvSpPr>
          <p:spPr>
            <a:xfrm>
              <a:off x="6302225" y="2166600"/>
              <a:ext cx="20900" cy="20925"/>
            </a:xfrm>
            <a:custGeom>
              <a:avLst/>
              <a:gdLst/>
              <a:ahLst/>
              <a:cxnLst>
                <a:cxn ang="0">
                  <a:pos x="10425" y="25"/>
                </a:cxn>
                <a:cxn ang="0">
                  <a:pos x="0" y="10475"/>
                </a:cxn>
                <a:cxn ang="0">
                  <a:pos x="10425" y="20925"/>
                </a:cxn>
                <a:cxn ang="0">
                  <a:pos x="20875" y="10475"/>
                </a:cxn>
                <a:cxn ang="0">
                  <a:pos x="10425" y="25"/>
                </a:cxn>
              </a:cxnLst>
              <a:pathLst>
                <a:path w="836" h="837">
                  <a:moveTo>
                    <a:pt x="417" y="1"/>
                  </a:moveTo>
                  <a:cubicBezTo>
                    <a:pt x="187" y="1"/>
                    <a:pt x="0" y="187"/>
                    <a:pt x="0" y="419"/>
                  </a:cubicBezTo>
                  <a:cubicBezTo>
                    <a:pt x="0" y="648"/>
                    <a:pt x="187" y="837"/>
                    <a:pt x="417" y="837"/>
                  </a:cubicBezTo>
                  <a:cubicBezTo>
                    <a:pt x="648" y="837"/>
                    <a:pt x="835" y="648"/>
                    <a:pt x="835" y="419"/>
                  </a:cubicBezTo>
                  <a:cubicBezTo>
                    <a:pt x="835" y="187"/>
                    <a:pt x="648" y="1"/>
                    <a:pt x="417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70" name="Google Shape;659;p50"/>
            <p:cNvSpPr/>
            <p:nvPr/>
          </p:nvSpPr>
          <p:spPr>
            <a:xfrm>
              <a:off x="6258175" y="2167650"/>
              <a:ext cx="20925" cy="20875"/>
            </a:xfrm>
            <a:custGeom>
              <a:avLst/>
              <a:gdLst/>
              <a:ahLst/>
              <a:cxnLst>
                <a:cxn ang="0">
                  <a:pos x="10475" y="0"/>
                </a:cxn>
                <a:cxn ang="0">
                  <a:pos x="25" y="10450"/>
                </a:cxn>
                <a:cxn ang="0">
                  <a:pos x="10475" y="20875"/>
                </a:cxn>
                <a:cxn ang="0">
                  <a:pos x="20925" y="10450"/>
                </a:cxn>
                <a:cxn ang="0">
                  <a:pos x="10475" y="0"/>
                </a:cxn>
              </a:cxnLst>
              <a:pathLst>
                <a:path w="837" h="835">
                  <a:moveTo>
                    <a:pt x="419" y="0"/>
                  </a:moveTo>
                  <a:cubicBezTo>
                    <a:pt x="189" y="0"/>
                    <a:pt x="1" y="187"/>
                    <a:pt x="1" y="418"/>
                  </a:cubicBezTo>
                  <a:cubicBezTo>
                    <a:pt x="1" y="648"/>
                    <a:pt x="189" y="835"/>
                    <a:pt x="419" y="835"/>
                  </a:cubicBezTo>
                  <a:cubicBezTo>
                    <a:pt x="650" y="835"/>
                    <a:pt x="837" y="648"/>
                    <a:pt x="837" y="418"/>
                  </a:cubicBezTo>
                  <a:cubicBezTo>
                    <a:pt x="837" y="187"/>
                    <a:pt x="650" y="0"/>
                    <a:pt x="419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71" name="Google Shape;660;p50"/>
            <p:cNvSpPr/>
            <p:nvPr/>
          </p:nvSpPr>
          <p:spPr>
            <a:xfrm>
              <a:off x="6247250" y="2208900"/>
              <a:ext cx="20875" cy="20875"/>
            </a:xfrm>
            <a:custGeom>
              <a:avLst/>
              <a:gdLst/>
              <a:ahLst/>
              <a:cxnLst>
                <a:cxn ang="0">
                  <a:pos x="10425" y="0"/>
                </a:cxn>
                <a:cxn ang="0">
                  <a:pos x="0" y="10450"/>
                </a:cxn>
                <a:cxn ang="0">
                  <a:pos x="10425" y="20875"/>
                </a:cxn>
                <a:cxn ang="0">
                  <a:pos x="20875" y="10450"/>
                </a:cxn>
                <a:cxn ang="0">
                  <a:pos x="10425" y="0"/>
                </a:cxn>
              </a:cxnLst>
              <a:pathLst>
                <a:path w="835" h="835">
                  <a:moveTo>
                    <a:pt x="417" y="0"/>
                  </a:moveTo>
                  <a:cubicBezTo>
                    <a:pt x="187" y="0"/>
                    <a:pt x="0" y="187"/>
                    <a:pt x="0" y="418"/>
                  </a:cubicBezTo>
                  <a:cubicBezTo>
                    <a:pt x="0" y="648"/>
                    <a:pt x="187" y="835"/>
                    <a:pt x="417" y="835"/>
                  </a:cubicBezTo>
                  <a:cubicBezTo>
                    <a:pt x="648" y="835"/>
                    <a:pt x="835" y="648"/>
                    <a:pt x="835" y="418"/>
                  </a:cubicBezTo>
                  <a:cubicBezTo>
                    <a:pt x="835" y="187"/>
                    <a:pt x="648" y="0"/>
                    <a:pt x="417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72" name="Google Shape;661;p50"/>
            <p:cNvSpPr/>
            <p:nvPr/>
          </p:nvSpPr>
          <p:spPr>
            <a:xfrm>
              <a:off x="6247250" y="2250650"/>
              <a:ext cx="20875" cy="20900"/>
            </a:xfrm>
            <a:custGeom>
              <a:avLst/>
              <a:gdLst/>
              <a:ahLst/>
              <a:cxnLst>
                <a:cxn ang="0">
                  <a:pos x="10425" y="25"/>
                </a:cxn>
                <a:cxn ang="0">
                  <a:pos x="0" y="10475"/>
                </a:cxn>
                <a:cxn ang="0">
                  <a:pos x="10425" y="20875"/>
                </a:cxn>
                <a:cxn ang="0">
                  <a:pos x="20875" y="10475"/>
                </a:cxn>
                <a:cxn ang="0">
                  <a:pos x="10425" y="25"/>
                </a:cxn>
              </a:cxnLst>
              <a:pathLst>
                <a:path w="835" h="836">
                  <a:moveTo>
                    <a:pt x="417" y="1"/>
                  </a:moveTo>
                  <a:cubicBezTo>
                    <a:pt x="187" y="1"/>
                    <a:pt x="0" y="187"/>
                    <a:pt x="0" y="419"/>
                  </a:cubicBezTo>
                  <a:cubicBezTo>
                    <a:pt x="0" y="649"/>
                    <a:pt x="187" y="835"/>
                    <a:pt x="417" y="835"/>
                  </a:cubicBezTo>
                  <a:cubicBezTo>
                    <a:pt x="648" y="835"/>
                    <a:pt x="835" y="649"/>
                    <a:pt x="835" y="419"/>
                  </a:cubicBezTo>
                  <a:cubicBezTo>
                    <a:pt x="835" y="187"/>
                    <a:pt x="648" y="1"/>
                    <a:pt x="417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73" name="Google Shape;662;p50"/>
            <p:cNvSpPr/>
            <p:nvPr/>
          </p:nvSpPr>
          <p:spPr>
            <a:xfrm>
              <a:off x="6202850" y="2250650"/>
              <a:ext cx="20900" cy="20900"/>
            </a:xfrm>
            <a:custGeom>
              <a:avLst/>
              <a:gdLst/>
              <a:ahLst/>
              <a:cxnLst>
                <a:cxn ang="0">
                  <a:pos x="10475" y="25"/>
                </a:cxn>
                <a:cxn ang="0">
                  <a:pos x="25" y="10475"/>
                </a:cxn>
                <a:cxn ang="0">
                  <a:pos x="10475" y="20875"/>
                </a:cxn>
                <a:cxn ang="0">
                  <a:pos x="20900" y="10475"/>
                </a:cxn>
                <a:cxn ang="0">
                  <a:pos x="10475" y="25"/>
                </a:cxn>
              </a:cxnLst>
              <a:pathLst>
                <a:path w="836" h="836">
                  <a:moveTo>
                    <a:pt x="419" y="1"/>
                  </a:moveTo>
                  <a:cubicBezTo>
                    <a:pt x="188" y="1"/>
                    <a:pt x="1" y="187"/>
                    <a:pt x="1" y="419"/>
                  </a:cubicBezTo>
                  <a:cubicBezTo>
                    <a:pt x="1" y="649"/>
                    <a:pt x="188" y="835"/>
                    <a:pt x="419" y="835"/>
                  </a:cubicBezTo>
                  <a:cubicBezTo>
                    <a:pt x="649" y="835"/>
                    <a:pt x="836" y="649"/>
                    <a:pt x="836" y="419"/>
                  </a:cubicBezTo>
                  <a:cubicBezTo>
                    <a:pt x="836" y="187"/>
                    <a:pt x="649" y="1"/>
                    <a:pt x="419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74" name="Google Shape;663;p50"/>
            <p:cNvSpPr/>
            <p:nvPr/>
          </p:nvSpPr>
          <p:spPr>
            <a:xfrm>
              <a:off x="6248950" y="2297650"/>
              <a:ext cx="20925" cy="20900"/>
            </a:xfrm>
            <a:custGeom>
              <a:avLst/>
              <a:gdLst/>
              <a:ahLst/>
              <a:cxnLst>
                <a:cxn ang="0">
                  <a:pos x="10475" y="0"/>
                </a:cxn>
                <a:cxn ang="0">
                  <a:pos x="25" y="10425"/>
                </a:cxn>
                <a:cxn ang="0">
                  <a:pos x="10475" y="20875"/>
                </a:cxn>
                <a:cxn ang="0">
                  <a:pos x="20925" y="10425"/>
                </a:cxn>
                <a:cxn ang="0">
                  <a:pos x="10475" y="0"/>
                </a:cxn>
              </a:cxnLst>
              <a:pathLst>
                <a:path w="837" h="836">
                  <a:moveTo>
                    <a:pt x="419" y="0"/>
                  </a:moveTo>
                  <a:cubicBezTo>
                    <a:pt x="189" y="0"/>
                    <a:pt x="1" y="187"/>
                    <a:pt x="1" y="417"/>
                  </a:cubicBezTo>
                  <a:cubicBezTo>
                    <a:pt x="1" y="648"/>
                    <a:pt x="189" y="835"/>
                    <a:pt x="419" y="835"/>
                  </a:cubicBezTo>
                  <a:cubicBezTo>
                    <a:pt x="650" y="835"/>
                    <a:pt x="837" y="648"/>
                    <a:pt x="837" y="417"/>
                  </a:cubicBezTo>
                  <a:cubicBezTo>
                    <a:pt x="837" y="187"/>
                    <a:pt x="650" y="0"/>
                    <a:pt x="419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81D33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5849" name="Google Shape;664;p50"/>
          <p:cNvGrpSpPr/>
          <p:nvPr/>
        </p:nvGrpSpPr>
        <p:grpSpPr>
          <a:xfrm>
            <a:off x="830263" y="4503738"/>
            <a:ext cx="563562" cy="642937"/>
            <a:chOff x="1178525" y="3607550"/>
            <a:chExt cx="468875" cy="534600"/>
          </a:xfrm>
        </p:grpSpPr>
        <p:sp>
          <p:nvSpPr>
            <p:cNvPr id="35955" name="Google Shape;665;p50"/>
            <p:cNvSpPr/>
            <p:nvPr/>
          </p:nvSpPr>
          <p:spPr>
            <a:xfrm>
              <a:off x="1381850" y="3651950"/>
              <a:ext cx="65150" cy="62675"/>
            </a:xfrm>
            <a:custGeom>
              <a:avLst/>
              <a:gdLst/>
              <a:ahLst/>
              <a:cxnLst>
                <a:cxn ang="0">
                  <a:pos x="33700" y="20875"/>
                </a:cxn>
                <a:cxn ang="0">
                  <a:pos x="44250" y="31325"/>
                </a:cxn>
                <a:cxn ang="0">
                  <a:pos x="33725" y="41800"/>
                </a:cxn>
                <a:cxn ang="0">
                  <a:pos x="26400" y="23900"/>
                </a:cxn>
                <a:cxn ang="0">
                  <a:pos x="33700" y="20875"/>
                </a:cxn>
                <a:cxn ang="0">
                  <a:pos x="33775" y="25"/>
                </a:cxn>
                <a:cxn ang="0">
                  <a:pos x="33725" y="25"/>
                </a:cxn>
                <a:cxn ang="0">
                  <a:pos x="4825" y="19425"/>
                </a:cxn>
                <a:cxn ang="0">
                  <a:pos x="11700" y="53550"/>
                </a:cxn>
                <a:cxn ang="0">
                  <a:pos x="33800" y="62650"/>
                </a:cxn>
                <a:cxn ang="0">
                  <a:pos x="45800" y="60275"/>
                </a:cxn>
                <a:cxn ang="0">
                  <a:pos x="65150" y="31325"/>
                </a:cxn>
                <a:cxn ang="0">
                  <a:pos x="33775" y="25"/>
                </a:cxn>
              </a:cxnLst>
              <a:pathLst>
                <a:path w="2606" h="2507">
                  <a:moveTo>
                    <a:pt x="1348" y="835"/>
                  </a:moveTo>
                  <a:cubicBezTo>
                    <a:pt x="1563" y="835"/>
                    <a:pt x="1770" y="1001"/>
                    <a:pt x="1770" y="1253"/>
                  </a:cubicBezTo>
                  <a:cubicBezTo>
                    <a:pt x="1768" y="1485"/>
                    <a:pt x="1580" y="1672"/>
                    <a:pt x="1349" y="1672"/>
                  </a:cubicBezTo>
                  <a:cubicBezTo>
                    <a:pt x="977" y="1669"/>
                    <a:pt x="793" y="1219"/>
                    <a:pt x="1056" y="956"/>
                  </a:cubicBezTo>
                  <a:cubicBezTo>
                    <a:pt x="1141" y="872"/>
                    <a:pt x="1245" y="835"/>
                    <a:pt x="1348" y="835"/>
                  </a:cubicBezTo>
                  <a:close/>
                  <a:moveTo>
                    <a:pt x="1351" y="1"/>
                  </a:moveTo>
                  <a:cubicBezTo>
                    <a:pt x="1350" y="1"/>
                    <a:pt x="1350" y="1"/>
                    <a:pt x="1349" y="1"/>
                  </a:cubicBezTo>
                  <a:cubicBezTo>
                    <a:pt x="842" y="2"/>
                    <a:pt x="386" y="308"/>
                    <a:pt x="193" y="777"/>
                  </a:cubicBezTo>
                  <a:cubicBezTo>
                    <a:pt x="0" y="1245"/>
                    <a:pt x="109" y="1783"/>
                    <a:pt x="468" y="2142"/>
                  </a:cubicBezTo>
                  <a:cubicBezTo>
                    <a:pt x="707" y="2380"/>
                    <a:pt x="1027" y="2506"/>
                    <a:pt x="1352" y="2506"/>
                  </a:cubicBezTo>
                  <a:cubicBezTo>
                    <a:pt x="1514" y="2506"/>
                    <a:pt x="1677" y="2475"/>
                    <a:pt x="1832" y="2411"/>
                  </a:cubicBezTo>
                  <a:cubicBezTo>
                    <a:pt x="2301" y="2216"/>
                    <a:pt x="2606" y="1760"/>
                    <a:pt x="2606" y="1253"/>
                  </a:cubicBezTo>
                  <a:cubicBezTo>
                    <a:pt x="2604" y="562"/>
                    <a:pt x="2043" y="1"/>
                    <a:pt x="1351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E2A47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56" name="Google Shape;666;p50"/>
            <p:cNvSpPr/>
            <p:nvPr/>
          </p:nvSpPr>
          <p:spPr>
            <a:xfrm>
              <a:off x="1401300" y="3828800"/>
              <a:ext cx="24425" cy="20950"/>
            </a:xfrm>
            <a:custGeom>
              <a:avLst/>
              <a:gdLst/>
              <a:ahLst/>
              <a:cxnLst>
                <a:cxn ang="0">
                  <a:pos x="13975" y="25"/>
                </a:cxn>
                <a:cxn ang="0">
                  <a:pos x="6625" y="17850"/>
                </a:cxn>
                <a:cxn ang="0">
                  <a:pos x="13900" y="20925"/>
                </a:cxn>
                <a:cxn ang="0">
                  <a:pos x="24425" y="10475"/>
                </a:cxn>
                <a:cxn ang="0">
                  <a:pos x="13975" y="25"/>
                </a:cxn>
              </a:cxnLst>
              <a:pathLst>
                <a:path w="977" h="838">
                  <a:moveTo>
                    <a:pt x="559" y="1"/>
                  </a:moveTo>
                  <a:cubicBezTo>
                    <a:pt x="187" y="2"/>
                    <a:pt x="0" y="452"/>
                    <a:pt x="265" y="714"/>
                  </a:cubicBezTo>
                  <a:cubicBezTo>
                    <a:pt x="349" y="799"/>
                    <a:pt x="454" y="837"/>
                    <a:pt x="556" y="837"/>
                  </a:cubicBezTo>
                  <a:cubicBezTo>
                    <a:pt x="771" y="837"/>
                    <a:pt x="977" y="670"/>
                    <a:pt x="977" y="419"/>
                  </a:cubicBezTo>
                  <a:cubicBezTo>
                    <a:pt x="977" y="189"/>
                    <a:pt x="789" y="1"/>
                    <a:pt x="559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E2A47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5957" name="Google Shape;667;p50"/>
            <p:cNvSpPr/>
            <p:nvPr/>
          </p:nvSpPr>
          <p:spPr>
            <a:xfrm>
              <a:off x="1178525" y="3607550"/>
              <a:ext cx="468875" cy="534600"/>
            </a:xfrm>
            <a:custGeom>
              <a:avLst/>
              <a:gdLst/>
              <a:ahLst/>
              <a:cxnLst>
                <a:cxn ang="0">
                  <a:pos x="294225" y="77825"/>
                </a:cxn>
                <a:cxn ang="0">
                  <a:pos x="223950" y="22425"/>
                </a:cxn>
                <a:cxn ang="0">
                  <a:pos x="163200" y="52475"/>
                </a:cxn>
                <a:cxn ang="0">
                  <a:pos x="315175" y="77825"/>
                </a:cxn>
                <a:cxn ang="0">
                  <a:pos x="324200" y="178150"/>
                </a:cxn>
                <a:cxn ang="0">
                  <a:pos x="318900" y="199025"/>
                </a:cxn>
                <a:cxn ang="0">
                  <a:pos x="268125" y="231725"/>
                </a:cxn>
                <a:cxn ang="0">
                  <a:pos x="318900" y="265500"/>
                </a:cxn>
                <a:cxn ang="0">
                  <a:pos x="194900" y="242175"/>
                </a:cxn>
                <a:cxn ang="0">
                  <a:pos x="155175" y="221275"/>
                </a:cxn>
                <a:cxn ang="0">
                  <a:pos x="36700" y="329850"/>
                </a:cxn>
                <a:cxn ang="0">
                  <a:pos x="29425" y="332900"/>
                </a:cxn>
                <a:cxn ang="0">
                  <a:pos x="444825" y="332800"/>
                </a:cxn>
                <a:cxn ang="0">
                  <a:pos x="426875" y="340325"/>
                </a:cxn>
                <a:cxn ang="0">
                  <a:pos x="163275" y="350775"/>
                </a:cxn>
                <a:cxn ang="0">
                  <a:pos x="152775" y="340300"/>
                </a:cxn>
                <a:cxn ang="0">
                  <a:pos x="317175" y="361250"/>
                </a:cxn>
                <a:cxn ang="0">
                  <a:pos x="385750" y="437850"/>
                </a:cxn>
                <a:cxn ang="0">
                  <a:pos x="378475" y="440900"/>
                </a:cxn>
                <a:cxn ang="0">
                  <a:pos x="298225" y="448325"/>
                </a:cxn>
                <a:cxn ang="0">
                  <a:pos x="287500" y="458775"/>
                </a:cxn>
                <a:cxn ang="0">
                  <a:pos x="287300" y="437875"/>
                </a:cxn>
                <a:cxn ang="0">
                  <a:pos x="287750" y="437875"/>
                </a:cxn>
                <a:cxn ang="0">
                  <a:pos x="88350" y="458800"/>
                </a:cxn>
                <a:cxn ang="0">
                  <a:pos x="181425" y="437875"/>
                </a:cxn>
                <a:cxn ang="0">
                  <a:pos x="170900" y="448425"/>
                </a:cxn>
                <a:cxn ang="0">
                  <a:pos x="237075" y="0"/>
                </a:cxn>
                <a:cxn ang="0">
                  <a:pos x="134275" y="192425"/>
                </a:cxn>
                <a:cxn ang="0">
                  <a:pos x="36750" y="308925"/>
                </a:cxn>
                <a:cxn ang="0">
                  <a:pos x="63550" y="429125"/>
                </a:cxn>
                <a:cxn ang="0">
                  <a:pos x="31200" y="532850"/>
                </a:cxn>
                <a:cxn ang="0">
                  <a:pos x="78850" y="478225"/>
                </a:cxn>
                <a:cxn ang="0">
                  <a:pos x="88400" y="416975"/>
                </a:cxn>
                <a:cxn ang="0">
                  <a:pos x="66900" y="331600"/>
                </a:cxn>
                <a:cxn ang="0">
                  <a:pos x="166650" y="322675"/>
                </a:cxn>
                <a:cxn ang="0">
                  <a:pos x="146000" y="381350"/>
                </a:cxn>
                <a:cxn ang="0">
                  <a:pos x="133600" y="518500"/>
                </a:cxn>
                <a:cxn ang="0">
                  <a:pos x="151200" y="529800"/>
                </a:cxn>
                <a:cxn ang="0">
                  <a:pos x="188175" y="417750"/>
                </a:cxn>
                <a:cxn ang="0">
                  <a:pos x="181575" y="338175"/>
                </a:cxn>
                <a:cxn ang="0">
                  <a:pos x="288400" y="338175"/>
                </a:cxn>
                <a:cxn ang="0">
                  <a:pos x="280825" y="417700"/>
                </a:cxn>
                <a:cxn ang="0">
                  <a:pos x="318775" y="529750"/>
                </a:cxn>
                <a:cxn ang="0">
                  <a:pos x="336375" y="518500"/>
                </a:cxn>
                <a:cxn ang="0">
                  <a:pos x="323850" y="381400"/>
                </a:cxn>
                <a:cxn ang="0">
                  <a:pos x="303325" y="322650"/>
                </a:cxn>
                <a:cxn ang="0">
                  <a:pos x="407250" y="331600"/>
                </a:cxn>
                <a:cxn ang="0">
                  <a:pos x="385775" y="416975"/>
                </a:cxn>
                <a:cxn ang="0">
                  <a:pos x="395300" y="478175"/>
                </a:cxn>
                <a:cxn ang="0">
                  <a:pos x="442975" y="532825"/>
                </a:cxn>
                <a:cxn ang="0">
                  <a:pos x="410600" y="429100"/>
                </a:cxn>
                <a:cxn ang="0">
                  <a:pos x="452000" y="312575"/>
                </a:cxn>
                <a:cxn ang="0">
                  <a:pos x="339800" y="269800"/>
                </a:cxn>
                <a:cxn ang="0">
                  <a:pos x="251700" y="1375"/>
                </a:cxn>
              </a:cxnLst>
              <a:pathLst>
                <a:path w="18755" h="21384">
                  <a:moveTo>
                    <a:pt x="9482" y="836"/>
                  </a:moveTo>
                  <a:cubicBezTo>
                    <a:pt x="9690" y="836"/>
                    <a:pt x="9898" y="865"/>
                    <a:pt x="10100" y="921"/>
                  </a:cubicBezTo>
                  <a:cubicBezTo>
                    <a:pt x="11078" y="1193"/>
                    <a:pt x="11769" y="2089"/>
                    <a:pt x="11769" y="3113"/>
                  </a:cubicBezTo>
                  <a:cubicBezTo>
                    <a:pt x="11769" y="4369"/>
                    <a:pt x="10743" y="5390"/>
                    <a:pt x="9482" y="5390"/>
                  </a:cubicBezTo>
                  <a:cubicBezTo>
                    <a:pt x="8220" y="5390"/>
                    <a:pt x="7193" y="4369"/>
                    <a:pt x="7193" y="3113"/>
                  </a:cubicBezTo>
                  <a:cubicBezTo>
                    <a:pt x="7193" y="2055"/>
                    <a:pt x="7930" y="1136"/>
                    <a:pt x="8958" y="897"/>
                  </a:cubicBezTo>
                  <a:cubicBezTo>
                    <a:pt x="9130" y="856"/>
                    <a:pt x="9306" y="836"/>
                    <a:pt x="9482" y="836"/>
                  </a:cubicBezTo>
                  <a:close/>
                  <a:moveTo>
                    <a:pt x="6528" y="2099"/>
                  </a:moveTo>
                  <a:lnTo>
                    <a:pt x="6528" y="2099"/>
                  </a:lnTo>
                  <a:cubicBezTo>
                    <a:pt x="6415" y="2426"/>
                    <a:pt x="6357" y="2768"/>
                    <a:pt x="6357" y="3113"/>
                  </a:cubicBezTo>
                  <a:cubicBezTo>
                    <a:pt x="6357" y="4830"/>
                    <a:pt x="7759" y="6226"/>
                    <a:pt x="9482" y="6226"/>
                  </a:cubicBezTo>
                  <a:cubicBezTo>
                    <a:pt x="11205" y="6226"/>
                    <a:pt x="12607" y="4829"/>
                    <a:pt x="12607" y="3113"/>
                  </a:cubicBezTo>
                  <a:cubicBezTo>
                    <a:pt x="12607" y="2768"/>
                    <a:pt x="12548" y="2426"/>
                    <a:pt x="12435" y="2099"/>
                  </a:cubicBezTo>
                  <a:cubicBezTo>
                    <a:pt x="13752" y="3452"/>
                    <a:pt x="13973" y="5529"/>
                    <a:pt x="12968" y="7126"/>
                  </a:cubicBezTo>
                  <a:lnTo>
                    <a:pt x="5995" y="7126"/>
                  </a:lnTo>
                  <a:cubicBezTo>
                    <a:pt x="4991" y="5529"/>
                    <a:pt x="5210" y="3452"/>
                    <a:pt x="6528" y="2099"/>
                  </a:cubicBezTo>
                  <a:close/>
                  <a:moveTo>
                    <a:pt x="12756" y="7961"/>
                  </a:moveTo>
                  <a:lnTo>
                    <a:pt x="12756" y="8851"/>
                  </a:lnTo>
                  <a:lnTo>
                    <a:pt x="11142" y="8851"/>
                  </a:lnTo>
                  <a:cubicBezTo>
                    <a:pt x="10912" y="8851"/>
                    <a:pt x="10725" y="9039"/>
                    <a:pt x="10725" y="9269"/>
                  </a:cubicBezTo>
                  <a:cubicBezTo>
                    <a:pt x="10725" y="9500"/>
                    <a:pt x="10912" y="9687"/>
                    <a:pt x="11142" y="9687"/>
                  </a:cubicBezTo>
                  <a:lnTo>
                    <a:pt x="12756" y="9687"/>
                  </a:lnTo>
                  <a:lnTo>
                    <a:pt x="12756" y="10620"/>
                  </a:lnTo>
                  <a:lnTo>
                    <a:pt x="6207" y="10620"/>
                  </a:lnTo>
                  <a:lnTo>
                    <a:pt x="6207" y="9687"/>
                  </a:lnTo>
                  <a:lnTo>
                    <a:pt x="7796" y="9687"/>
                  </a:lnTo>
                  <a:cubicBezTo>
                    <a:pt x="8026" y="9687"/>
                    <a:pt x="8214" y="9500"/>
                    <a:pt x="8214" y="9269"/>
                  </a:cubicBezTo>
                  <a:cubicBezTo>
                    <a:pt x="8214" y="9039"/>
                    <a:pt x="8026" y="8851"/>
                    <a:pt x="7796" y="8851"/>
                  </a:cubicBezTo>
                  <a:lnTo>
                    <a:pt x="6207" y="8851"/>
                  </a:lnTo>
                  <a:lnTo>
                    <a:pt x="6207" y="7961"/>
                  </a:lnTo>
                  <a:lnTo>
                    <a:pt x="12756" y="7961"/>
                  </a:lnTo>
                  <a:close/>
                  <a:moveTo>
                    <a:pt x="1468" y="13194"/>
                  </a:moveTo>
                  <a:cubicBezTo>
                    <a:pt x="1683" y="13194"/>
                    <a:pt x="1890" y="13361"/>
                    <a:pt x="1890" y="13613"/>
                  </a:cubicBezTo>
                  <a:cubicBezTo>
                    <a:pt x="1888" y="13845"/>
                    <a:pt x="1700" y="14031"/>
                    <a:pt x="1469" y="14031"/>
                  </a:cubicBezTo>
                  <a:cubicBezTo>
                    <a:pt x="1097" y="14028"/>
                    <a:pt x="913" y="13579"/>
                    <a:pt x="1177" y="13316"/>
                  </a:cubicBezTo>
                  <a:cubicBezTo>
                    <a:pt x="1262" y="13232"/>
                    <a:pt x="1366" y="13194"/>
                    <a:pt x="1468" y="13194"/>
                  </a:cubicBezTo>
                  <a:close/>
                  <a:moveTo>
                    <a:pt x="17499" y="13188"/>
                  </a:moveTo>
                  <a:cubicBezTo>
                    <a:pt x="17602" y="13188"/>
                    <a:pt x="17707" y="13226"/>
                    <a:pt x="17793" y="13312"/>
                  </a:cubicBezTo>
                  <a:cubicBezTo>
                    <a:pt x="18059" y="13576"/>
                    <a:pt x="17872" y="14031"/>
                    <a:pt x="17496" y="14031"/>
                  </a:cubicBezTo>
                  <a:cubicBezTo>
                    <a:pt x="17265" y="14031"/>
                    <a:pt x="17077" y="13845"/>
                    <a:pt x="17077" y="13613"/>
                  </a:cubicBezTo>
                  <a:lnTo>
                    <a:pt x="17075" y="13613"/>
                  </a:lnTo>
                  <a:cubicBezTo>
                    <a:pt x="17073" y="13358"/>
                    <a:pt x="17281" y="13188"/>
                    <a:pt x="17499" y="13188"/>
                  </a:cubicBezTo>
                  <a:close/>
                  <a:moveTo>
                    <a:pt x="6111" y="13612"/>
                  </a:moveTo>
                  <a:cubicBezTo>
                    <a:pt x="6326" y="13612"/>
                    <a:pt x="6531" y="13779"/>
                    <a:pt x="6531" y="14031"/>
                  </a:cubicBezTo>
                  <a:cubicBezTo>
                    <a:pt x="6531" y="14263"/>
                    <a:pt x="6343" y="14450"/>
                    <a:pt x="6110" y="14450"/>
                  </a:cubicBezTo>
                  <a:cubicBezTo>
                    <a:pt x="5739" y="14447"/>
                    <a:pt x="5555" y="13996"/>
                    <a:pt x="5819" y="13734"/>
                  </a:cubicBezTo>
                  <a:cubicBezTo>
                    <a:pt x="5904" y="13650"/>
                    <a:pt x="6009" y="13612"/>
                    <a:pt x="6111" y="13612"/>
                  </a:cubicBezTo>
                  <a:close/>
                  <a:moveTo>
                    <a:pt x="12687" y="13612"/>
                  </a:moveTo>
                  <a:cubicBezTo>
                    <a:pt x="13059" y="13615"/>
                    <a:pt x="13243" y="14066"/>
                    <a:pt x="12978" y="14327"/>
                  </a:cubicBezTo>
                  <a:cubicBezTo>
                    <a:pt x="12893" y="14412"/>
                    <a:pt x="12789" y="14450"/>
                    <a:pt x="12687" y="14450"/>
                  </a:cubicBezTo>
                  <a:cubicBezTo>
                    <a:pt x="12472" y="14450"/>
                    <a:pt x="12266" y="14283"/>
                    <a:pt x="12266" y="14030"/>
                  </a:cubicBezTo>
                  <a:cubicBezTo>
                    <a:pt x="12268" y="13799"/>
                    <a:pt x="12456" y="13612"/>
                    <a:pt x="12687" y="13612"/>
                  </a:cubicBezTo>
                  <a:close/>
                  <a:moveTo>
                    <a:pt x="15430" y="17514"/>
                  </a:moveTo>
                  <a:cubicBezTo>
                    <a:pt x="15645" y="17514"/>
                    <a:pt x="15851" y="17681"/>
                    <a:pt x="15852" y="17933"/>
                  </a:cubicBezTo>
                  <a:cubicBezTo>
                    <a:pt x="15851" y="18164"/>
                    <a:pt x="15663" y="18351"/>
                    <a:pt x="15431" y="18351"/>
                  </a:cubicBezTo>
                  <a:cubicBezTo>
                    <a:pt x="15060" y="18348"/>
                    <a:pt x="14876" y="17898"/>
                    <a:pt x="15139" y="17636"/>
                  </a:cubicBezTo>
                  <a:cubicBezTo>
                    <a:pt x="15224" y="17551"/>
                    <a:pt x="15328" y="17514"/>
                    <a:pt x="15430" y="17514"/>
                  </a:cubicBezTo>
                  <a:close/>
                  <a:moveTo>
                    <a:pt x="11510" y="17515"/>
                  </a:moveTo>
                  <a:cubicBezTo>
                    <a:pt x="11741" y="17515"/>
                    <a:pt x="11929" y="17701"/>
                    <a:pt x="11929" y="17933"/>
                  </a:cubicBezTo>
                  <a:cubicBezTo>
                    <a:pt x="11929" y="18164"/>
                    <a:pt x="11741" y="18351"/>
                    <a:pt x="11510" y="18351"/>
                  </a:cubicBezTo>
                  <a:cubicBezTo>
                    <a:pt x="11507" y="18351"/>
                    <a:pt x="11504" y="18351"/>
                    <a:pt x="11502" y="18351"/>
                  </a:cubicBezTo>
                  <a:lnTo>
                    <a:pt x="11500" y="18351"/>
                  </a:lnTo>
                  <a:cubicBezTo>
                    <a:pt x="11497" y="18351"/>
                    <a:pt x="11495" y="18351"/>
                    <a:pt x="11492" y="18351"/>
                  </a:cubicBezTo>
                  <a:cubicBezTo>
                    <a:pt x="11261" y="18351"/>
                    <a:pt x="11073" y="18164"/>
                    <a:pt x="11073" y="17933"/>
                  </a:cubicBezTo>
                  <a:cubicBezTo>
                    <a:pt x="11073" y="17701"/>
                    <a:pt x="11261" y="17515"/>
                    <a:pt x="11492" y="17515"/>
                  </a:cubicBezTo>
                  <a:cubicBezTo>
                    <a:pt x="11495" y="17515"/>
                    <a:pt x="11497" y="17515"/>
                    <a:pt x="11500" y="17515"/>
                  </a:cubicBezTo>
                  <a:lnTo>
                    <a:pt x="11502" y="17515"/>
                  </a:lnTo>
                  <a:cubicBezTo>
                    <a:pt x="11504" y="17515"/>
                    <a:pt x="11507" y="17515"/>
                    <a:pt x="11510" y="17515"/>
                  </a:cubicBezTo>
                  <a:close/>
                  <a:moveTo>
                    <a:pt x="3533" y="17515"/>
                  </a:moveTo>
                  <a:cubicBezTo>
                    <a:pt x="3905" y="17518"/>
                    <a:pt x="4089" y="17967"/>
                    <a:pt x="3826" y="18230"/>
                  </a:cubicBezTo>
                  <a:cubicBezTo>
                    <a:pt x="3741" y="18314"/>
                    <a:pt x="3637" y="18352"/>
                    <a:pt x="3534" y="18352"/>
                  </a:cubicBezTo>
                  <a:cubicBezTo>
                    <a:pt x="3319" y="18352"/>
                    <a:pt x="3112" y="18185"/>
                    <a:pt x="3112" y="17933"/>
                  </a:cubicBezTo>
                  <a:cubicBezTo>
                    <a:pt x="3114" y="17701"/>
                    <a:pt x="3302" y="17515"/>
                    <a:pt x="3533" y="17515"/>
                  </a:cubicBezTo>
                  <a:close/>
                  <a:moveTo>
                    <a:pt x="7257" y="17515"/>
                  </a:moveTo>
                  <a:cubicBezTo>
                    <a:pt x="7490" y="17516"/>
                    <a:pt x="7678" y="17704"/>
                    <a:pt x="7678" y="17937"/>
                  </a:cubicBezTo>
                  <a:cubicBezTo>
                    <a:pt x="7678" y="18169"/>
                    <a:pt x="7488" y="18357"/>
                    <a:pt x="7257" y="18357"/>
                  </a:cubicBezTo>
                  <a:cubicBezTo>
                    <a:pt x="7024" y="18357"/>
                    <a:pt x="6836" y="18169"/>
                    <a:pt x="6836" y="17937"/>
                  </a:cubicBezTo>
                  <a:cubicBezTo>
                    <a:pt x="6834" y="17704"/>
                    <a:pt x="7023" y="17516"/>
                    <a:pt x="7256" y="17515"/>
                  </a:cubicBezTo>
                  <a:lnTo>
                    <a:pt x="7257" y="17515"/>
                  </a:lnTo>
                  <a:close/>
                  <a:moveTo>
                    <a:pt x="9483" y="0"/>
                  </a:moveTo>
                  <a:cubicBezTo>
                    <a:pt x="9283" y="0"/>
                    <a:pt x="9083" y="19"/>
                    <a:pt x="8886" y="57"/>
                  </a:cubicBezTo>
                  <a:cubicBezTo>
                    <a:pt x="6402" y="355"/>
                    <a:pt x="4532" y="2455"/>
                    <a:pt x="4532" y="4951"/>
                  </a:cubicBezTo>
                  <a:cubicBezTo>
                    <a:pt x="4531" y="5930"/>
                    <a:pt x="4823" y="6887"/>
                    <a:pt x="5371" y="7697"/>
                  </a:cubicBezTo>
                  <a:lnTo>
                    <a:pt x="5371" y="10793"/>
                  </a:lnTo>
                  <a:lnTo>
                    <a:pt x="2184" y="12582"/>
                  </a:lnTo>
                  <a:cubicBezTo>
                    <a:pt x="1963" y="12429"/>
                    <a:pt x="1715" y="12357"/>
                    <a:pt x="1470" y="12357"/>
                  </a:cubicBezTo>
                  <a:cubicBezTo>
                    <a:pt x="989" y="12357"/>
                    <a:pt x="523" y="12634"/>
                    <a:pt x="314" y="13116"/>
                  </a:cubicBezTo>
                  <a:cubicBezTo>
                    <a:pt x="1" y="13845"/>
                    <a:pt x="435" y="14678"/>
                    <a:pt x="1212" y="14841"/>
                  </a:cubicBezTo>
                  <a:lnTo>
                    <a:pt x="2542" y="17165"/>
                  </a:lnTo>
                  <a:cubicBezTo>
                    <a:pt x="2211" y="17588"/>
                    <a:pt x="2188" y="18176"/>
                    <a:pt x="2485" y="18622"/>
                  </a:cubicBezTo>
                  <a:lnTo>
                    <a:pt x="1121" y="20740"/>
                  </a:lnTo>
                  <a:cubicBezTo>
                    <a:pt x="998" y="20934"/>
                    <a:pt x="1055" y="21190"/>
                    <a:pt x="1248" y="21314"/>
                  </a:cubicBezTo>
                  <a:cubicBezTo>
                    <a:pt x="1318" y="21359"/>
                    <a:pt x="1396" y="21381"/>
                    <a:pt x="1474" y="21381"/>
                  </a:cubicBezTo>
                  <a:cubicBezTo>
                    <a:pt x="1610" y="21381"/>
                    <a:pt x="1744" y="21314"/>
                    <a:pt x="1824" y="21192"/>
                  </a:cubicBezTo>
                  <a:lnTo>
                    <a:pt x="3154" y="19129"/>
                  </a:lnTo>
                  <a:cubicBezTo>
                    <a:pt x="3282" y="19169"/>
                    <a:pt x="3410" y="19188"/>
                    <a:pt x="3536" y="19188"/>
                  </a:cubicBezTo>
                  <a:cubicBezTo>
                    <a:pt x="4186" y="19188"/>
                    <a:pt x="4760" y="18675"/>
                    <a:pt x="4788" y="17982"/>
                  </a:cubicBezTo>
                  <a:cubicBezTo>
                    <a:pt x="4815" y="17254"/>
                    <a:pt x="4227" y="16679"/>
                    <a:pt x="3536" y="16679"/>
                  </a:cubicBezTo>
                  <a:cubicBezTo>
                    <a:pt x="3442" y="16679"/>
                    <a:pt x="3345" y="16690"/>
                    <a:pt x="3248" y="16713"/>
                  </a:cubicBezTo>
                  <a:lnTo>
                    <a:pt x="2096" y="14700"/>
                  </a:lnTo>
                  <a:cubicBezTo>
                    <a:pt x="2597" y="14414"/>
                    <a:pt x="2839" y="13819"/>
                    <a:pt x="2676" y="13264"/>
                  </a:cubicBezTo>
                  <a:lnTo>
                    <a:pt x="5900" y="11456"/>
                  </a:lnTo>
                  <a:lnTo>
                    <a:pt x="7582" y="11456"/>
                  </a:lnTo>
                  <a:lnTo>
                    <a:pt x="6666" y="12907"/>
                  </a:lnTo>
                  <a:cubicBezTo>
                    <a:pt x="6486" y="12818"/>
                    <a:pt x="6295" y="12775"/>
                    <a:pt x="6108" y="12775"/>
                  </a:cubicBezTo>
                  <a:cubicBezTo>
                    <a:pt x="5595" y="12775"/>
                    <a:pt x="5108" y="13093"/>
                    <a:pt x="4925" y="13613"/>
                  </a:cubicBezTo>
                  <a:cubicBezTo>
                    <a:pt x="4674" y="14326"/>
                    <a:pt x="5104" y="15094"/>
                    <a:pt x="5840" y="15254"/>
                  </a:cubicBezTo>
                  <a:lnTo>
                    <a:pt x="6651" y="16835"/>
                  </a:lnTo>
                  <a:cubicBezTo>
                    <a:pt x="5849" y="17271"/>
                    <a:pt x="5770" y="18394"/>
                    <a:pt x="6506" y="18938"/>
                  </a:cubicBezTo>
                  <a:lnTo>
                    <a:pt x="5344" y="20740"/>
                  </a:lnTo>
                  <a:cubicBezTo>
                    <a:pt x="5219" y="20934"/>
                    <a:pt x="5274" y="21192"/>
                    <a:pt x="5470" y="21317"/>
                  </a:cubicBezTo>
                  <a:cubicBezTo>
                    <a:pt x="5540" y="21362"/>
                    <a:pt x="5618" y="21383"/>
                    <a:pt x="5696" y="21383"/>
                  </a:cubicBezTo>
                  <a:cubicBezTo>
                    <a:pt x="5833" y="21383"/>
                    <a:pt x="5967" y="21316"/>
                    <a:pt x="6048" y="21192"/>
                  </a:cubicBezTo>
                  <a:lnTo>
                    <a:pt x="7342" y="19184"/>
                  </a:lnTo>
                  <a:cubicBezTo>
                    <a:pt x="7965" y="19142"/>
                    <a:pt x="8463" y="18649"/>
                    <a:pt x="8510" y="18027"/>
                  </a:cubicBezTo>
                  <a:cubicBezTo>
                    <a:pt x="8556" y="17404"/>
                    <a:pt x="8136" y="16841"/>
                    <a:pt x="7527" y="16710"/>
                  </a:cubicBezTo>
                  <a:lnTo>
                    <a:pt x="6715" y="15129"/>
                  </a:lnTo>
                  <a:cubicBezTo>
                    <a:pt x="7117" y="14909"/>
                    <a:pt x="7367" y="14488"/>
                    <a:pt x="7369" y="14031"/>
                  </a:cubicBezTo>
                  <a:cubicBezTo>
                    <a:pt x="7369" y="13857"/>
                    <a:pt x="7333" y="13685"/>
                    <a:pt x="7263" y="13527"/>
                  </a:cubicBezTo>
                  <a:lnTo>
                    <a:pt x="8571" y="11456"/>
                  </a:lnTo>
                  <a:lnTo>
                    <a:pt x="10227" y="11456"/>
                  </a:lnTo>
                  <a:lnTo>
                    <a:pt x="11536" y="13527"/>
                  </a:lnTo>
                  <a:cubicBezTo>
                    <a:pt x="11466" y="13685"/>
                    <a:pt x="11430" y="13857"/>
                    <a:pt x="11430" y="14031"/>
                  </a:cubicBezTo>
                  <a:cubicBezTo>
                    <a:pt x="11430" y="14485"/>
                    <a:pt x="11678" y="14905"/>
                    <a:pt x="12076" y="15126"/>
                  </a:cubicBezTo>
                  <a:lnTo>
                    <a:pt x="11233" y="16708"/>
                  </a:lnTo>
                  <a:cubicBezTo>
                    <a:pt x="10615" y="16841"/>
                    <a:pt x="10191" y="17415"/>
                    <a:pt x="10249" y="18046"/>
                  </a:cubicBezTo>
                  <a:cubicBezTo>
                    <a:pt x="10306" y="18676"/>
                    <a:pt x="10824" y="19166"/>
                    <a:pt x="11457" y="19185"/>
                  </a:cubicBezTo>
                  <a:lnTo>
                    <a:pt x="12751" y="21190"/>
                  </a:lnTo>
                  <a:cubicBezTo>
                    <a:pt x="12831" y="21313"/>
                    <a:pt x="12964" y="21380"/>
                    <a:pt x="13101" y="21380"/>
                  </a:cubicBezTo>
                  <a:cubicBezTo>
                    <a:pt x="13179" y="21380"/>
                    <a:pt x="13257" y="21358"/>
                    <a:pt x="13328" y="21313"/>
                  </a:cubicBezTo>
                  <a:cubicBezTo>
                    <a:pt x="13520" y="21189"/>
                    <a:pt x="13577" y="20934"/>
                    <a:pt x="13455" y="20740"/>
                  </a:cubicBezTo>
                  <a:lnTo>
                    <a:pt x="12280" y="18917"/>
                  </a:lnTo>
                  <a:cubicBezTo>
                    <a:pt x="12983" y="18364"/>
                    <a:pt x="12896" y="17271"/>
                    <a:pt x="12112" y="16838"/>
                  </a:cubicBezTo>
                  <a:lnTo>
                    <a:pt x="12954" y="15256"/>
                  </a:lnTo>
                  <a:cubicBezTo>
                    <a:pt x="13689" y="15094"/>
                    <a:pt x="14119" y="14327"/>
                    <a:pt x="13871" y="13616"/>
                  </a:cubicBezTo>
                  <a:cubicBezTo>
                    <a:pt x="13688" y="13095"/>
                    <a:pt x="13199" y="12777"/>
                    <a:pt x="12685" y="12777"/>
                  </a:cubicBezTo>
                  <a:cubicBezTo>
                    <a:pt x="12500" y="12777"/>
                    <a:pt x="12312" y="12818"/>
                    <a:pt x="12133" y="12906"/>
                  </a:cubicBezTo>
                  <a:lnTo>
                    <a:pt x="11217" y="11455"/>
                  </a:lnTo>
                  <a:lnTo>
                    <a:pt x="13068" y="11455"/>
                  </a:lnTo>
                  <a:lnTo>
                    <a:pt x="16290" y="13264"/>
                  </a:lnTo>
                  <a:cubicBezTo>
                    <a:pt x="16129" y="13819"/>
                    <a:pt x="16369" y="14414"/>
                    <a:pt x="16872" y="14700"/>
                  </a:cubicBezTo>
                  <a:lnTo>
                    <a:pt x="15719" y="16713"/>
                  </a:lnTo>
                  <a:cubicBezTo>
                    <a:pt x="15622" y="16690"/>
                    <a:pt x="15526" y="16679"/>
                    <a:pt x="15431" y="16679"/>
                  </a:cubicBezTo>
                  <a:cubicBezTo>
                    <a:pt x="14741" y="16679"/>
                    <a:pt x="14154" y="17254"/>
                    <a:pt x="14182" y="17982"/>
                  </a:cubicBezTo>
                  <a:cubicBezTo>
                    <a:pt x="14208" y="18674"/>
                    <a:pt x="14782" y="19187"/>
                    <a:pt x="15431" y="19187"/>
                  </a:cubicBezTo>
                  <a:cubicBezTo>
                    <a:pt x="15556" y="19187"/>
                    <a:pt x="15685" y="19168"/>
                    <a:pt x="15812" y="19127"/>
                  </a:cubicBezTo>
                  <a:lnTo>
                    <a:pt x="17144" y="21190"/>
                  </a:lnTo>
                  <a:cubicBezTo>
                    <a:pt x="17224" y="21313"/>
                    <a:pt x="17357" y="21380"/>
                    <a:pt x="17493" y="21380"/>
                  </a:cubicBezTo>
                  <a:cubicBezTo>
                    <a:pt x="17570" y="21380"/>
                    <a:pt x="17649" y="21358"/>
                    <a:pt x="17719" y="21313"/>
                  </a:cubicBezTo>
                  <a:cubicBezTo>
                    <a:pt x="17911" y="21189"/>
                    <a:pt x="17968" y="20934"/>
                    <a:pt x="17847" y="20740"/>
                  </a:cubicBezTo>
                  <a:lnTo>
                    <a:pt x="16481" y="18622"/>
                  </a:lnTo>
                  <a:cubicBezTo>
                    <a:pt x="16778" y="18175"/>
                    <a:pt x="16756" y="17588"/>
                    <a:pt x="16424" y="17164"/>
                  </a:cubicBezTo>
                  <a:lnTo>
                    <a:pt x="17756" y="14839"/>
                  </a:lnTo>
                  <a:cubicBezTo>
                    <a:pt x="18337" y="14718"/>
                    <a:pt x="18753" y="14206"/>
                    <a:pt x="18755" y="13613"/>
                  </a:cubicBezTo>
                  <a:cubicBezTo>
                    <a:pt x="18752" y="13146"/>
                    <a:pt x="18492" y="12719"/>
                    <a:pt x="18080" y="12503"/>
                  </a:cubicBezTo>
                  <a:cubicBezTo>
                    <a:pt x="17897" y="12407"/>
                    <a:pt x="17697" y="12360"/>
                    <a:pt x="17497" y="12360"/>
                  </a:cubicBezTo>
                  <a:cubicBezTo>
                    <a:pt x="17246" y="12360"/>
                    <a:pt x="16996" y="12434"/>
                    <a:pt x="16783" y="12582"/>
                  </a:cubicBezTo>
                  <a:lnTo>
                    <a:pt x="13592" y="10792"/>
                  </a:lnTo>
                  <a:lnTo>
                    <a:pt x="13592" y="7697"/>
                  </a:lnTo>
                  <a:cubicBezTo>
                    <a:pt x="14140" y="6887"/>
                    <a:pt x="14432" y="5930"/>
                    <a:pt x="14431" y="4951"/>
                  </a:cubicBezTo>
                  <a:cubicBezTo>
                    <a:pt x="14431" y="2450"/>
                    <a:pt x="12556" y="350"/>
                    <a:pt x="10068" y="55"/>
                  </a:cubicBezTo>
                  <a:cubicBezTo>
                    <a:pt x="9875" y="18"/>
                    <a:pt x="9679" y="0"/>
                    <a:pt x="9483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 cap="flat" cmpd="sng">
              <a:solidFill>
                <a:srgbClr val="0E2A47">
                  <a:alpha val="10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5850" name="Google Shape;3033;p58"/>
          <p:cNvGrpSpPr/>
          <p:nvPr/>
        </p:nvGrpSpPr>
        <p:grpSpPr>
          <a:xfrm>
            <a:off x="7037388" y="611505"/>
            <a:ext cx="5154612" cy="4330700"/>
            <a:chOff x="675725" y="246150"/>
            <a:chExt cx="6267100" cy="5221850"/>
          </a:xfrm>
        </p:grpSpPr>
        <p:sp>
          <p:nvSpPr>
            <p:cNvPr id="289" name="Google Shape;3034;p58"/>
            <p:cNvSpPr/>
            <p:nvPr/>
          </p:nvSpPr>
          <p:spPr>
            <a:xfrm>
              <a:off x="2996850" y="4736150"/>
              <a:ext cx="1250700" cy="673500"/>
            </a:xfrm>
            <a:custGeom>
              <a:avLst/>
              <a:gdLst/>
              <a:ahLst/>
              <a:cxnLst/>
              <a:rect l="l" t="t" r="r" b="b"/>
              <a:pathLst>
                <a:path w="50028" h="26940" extrusionOk="0">
                  <a:moveTo>
                    <a:pt x="5773" y="0"/>
                  </a:moveTo>
                  <a:lnTo>
                    <a:pt x="5773" y="13066"/>
                  </a:lnTo>
                  <a:cubicBezTo>
                    <a:pt x="5773" y="17330"/>
                    <a:pt x="4332" y="21468"/>
                    <a:pt x="1685" y="24812"/>
                  </a:cubicBezTo>
                  <a:lnTo>
                    <a:pt x="1" y="26940"/>
                  </a:lnTo>
                  <a:lnTo>
                    <a:pt x="50028" y="26940"/>
                  </a:lnTo>
                  <a:lnTo>
                    <a:pt x="48342" y="24812"/>
                  </a:lnTo>
                  <a:cubicBezTo>
                    <a:pt x="45695" y="21468"/>
                    <a:pt x="44255" y="17330"/>
                    <a:pt x="44255" y="13066"/>
                  </a:cubicBezTo>
                  <a:lnTo>
                    <a:pt x="44255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lIns="121900" tIns="121900" rIns="121900" bIns="1219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+mn-ea"/>
                <a:cs typeface="+mn-cs"/>
              </a:endParaRPr>
            </a:p>
          </p:txBody>
        </p:sp>
        <p:sp>
          <p:nvSpPr>
            <p:cNvPr id="35855" name="Google Shape;3035;p58"/>
            <p:cNvSpPr/>
            <p:nvPr/>
          </p:nvSpPr>
          <p:spPr>
            <a:xfrm>
              <a:off x="1688875" y="1939175"/>
              <a:ext cx="3866625" cy="2900000"/>
            </a:xfrm>
            <a:custGeom>
              <a:avLst/>
              <a:gdLst/>
              <a:ahLst/>
              <a:cxnLst>
                <a:cxn ang="0">
                  <a:pos x="136400" y="25"/>
                </a:cxn>
                <a:cxn ang="0">
                  <a:pos x="25" y="136425"/>
                </a:cxn>
                <a:cxn ang="0">
                  <a:pos x="25" y="2763600"/>
                </a:cxn>
                <a:cxn ang="0">
                  <a:pos x="136400" y="2900000"/>
                </a:cxn>
                <a:cxn ang="0">
                  <a:pos x="3730200" y="2900000"/>
                </a:cxn>
                <a:cxn ang="0">
                  <a:pos x="3866625" y="2763600"/>
                </a:cxn>
                <a:cxn ang="0">
                  <a:pos x="3866625" y="136425"/>
                </a:cxn>
                <a:cxn ang="0">
                  <a:pos x="3730200" y="25"/>
                </a:cxn>
                <a:cxn ang="0">
                  <a:pos x="136400" y="25"/>
                </a:cxn>
              </a:cxnLst>
              <a:pathLst>
                <a:path w="154665" h="116000">
                  <a:moveTo>
                    <a:pt x="5456" y="1"/>
                  </a:moveTo>
                  <a:cubicBezTo>
                    <a:pt x="2434" y="1"/>
                    <a:pt x="1" y="2435"/>
                    <a:pt x="1" y="5457"/>
                  </a:cubicBezTo>
                  <a:lnTo>
                    <a:pt x="1" y="110544"/>
                  </a:lnTo>
                  <a:cubicBezTo>
                    <a:pt x="1" y="113566"/>
                    <a:pt x="2434" y="116000"/>
                    <a:pt x="5456" y="116000"/>
                  </a:cubicBezTo>
                  <a:lnTo>
                    <a:pt x="149208" y="116000"/>
                  </a:lnTo>
                  <a:cubicBezTo>
                    <a:pt x="152231" y="116000"/>
                    <a:pt x="154665" y="113566"/>
                    <a:pt x="154665" y="110544"/>
                  </a:cubicBezTo>
                  <a:lnTo>
                    <a:pt x="154665" y="5457"/>
                  </a:lnTo>
                  <a:cubicBezTo>
                    <a:pt x="154665" y="2435"/>
                    <a:pt x="152231" y="1"/>
                    <a:pt x="149208" y="1"/>
                  </a:cubicBezTo>
                  <a:lnTo>
                    <a:pt x="5456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56" name="Google Shape;3036;p58"/>
            <p:cNvSpPr/>
            <p:nvPr/>
          </p:nvSpPr>
          <p:spPr>
            <a:xfrm>
              <a:off x="1688875" y="4388375"/>
              <a:ext cx="3866625" cy="45080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14400"/>
                </a:cxn>
                <a:cxn ang="0">
                  <a:pos x="136400" y="450800"/>
                </a:cxn>
                <a:cxn ang="0">
                  <a:pos x="3730225" y="450800"/>
                </a:cxn>
                <a:cxn ang="0">
                  <a:pos x="3866625" y="314400"/>
                </a:cxn>
                <a:cxn ang="0">
                  <a:pos x="3866625" y="0"/>
                </a:cxn>
                <a:cxn ang="0">
                  <a:pos x="25" y="0"/>
                </a:cxn>
              </a:cxnLst>
              <a:pathLst>
                <a:path w="154665" h="18032">
                  <a:moveTo>
                    <a:pt x="1" y="0"/>
                  </a:moveTo>
                  <a:lnTo>
                    <a:pt x="1" y="12576"/>
                  </a:lnTo>
                  <a:cubicBezTo>
                    <a:pt x="1" y="15589"/>
                    <a:pt x="2443" y="18032"/>
                    <a:pt x="5456" y="18032"/>
                  </a:cubicBezTo>
                  <a:lnTo>
                    <a:pt x="149209" y="18032"/>
                  </a:lnTo>
                  <a:cubicBezTo>
                    <a:pt x="152222" y="18032"/>
                    <a:pt x="154665" y="15589"/>
                    <a:pt x="154665" y="12576"/>
                  </a:cubicBezTo>
                  <a:lnTo>
                    <a:pt x="154665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292" name="Google Shape;3037;p58"/>
            <p:cNvSpPr/>
            <p:nvPr/>
          </p:nvSpPr>
          <p:spPr>
            <a:xfrm>
              <a:off x="1883375" y="2119625"/>
              <a:ext cx="3477625" cy="2048825"/>
            </a:xfrm>
            <a:custGeom>
              <a:avLst/>
              <a:gdLst/>
              <a:ahLst/>
              <a:cxnLst/>
              <a:rect l="l" t="t" r="r" b="b"/>
              <a:pathLst>
                <a:path w="139105" h="81953" extrusionOk="0">
                  <a:moveTo>
                    <a:pt x="1" y="0"/>
                  </a:moveTo>
                  <a:lnTo>
                    <a:pt x="1" y="81953"/>
                  </a:lnTo>
                  <a:lnTo>
                    <a:pt x="139105" y="81953"/>
                  </a:lnTo>
                  <a:lnTo>
                    <a:pt x="139105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lIns="121900" tIns="121900" rIns="121900" bIns="1219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+mn-ea"/>
                <a:cs typeface="+mn-cs"/>
              </a:endParaRPr>
            </a:p>
          </p:txBody>
        </p:sp>
        <p:sp>
          <p:nvSpPr>
            <p:cNvPr id="293" name="Google Shape;3038;p58"/>
            <p:cNvSpPr/>
            <p:nvPr/>
          </p:nvSpPr>
          <p:spPr>
            <a:xfrm>
              <a:off x="3545250" y="4542450"/>
              <a:ext cx="148250" cy="142675"/>
            </a:xfrm>
            <a:custGeom>
              <a:avLst/>
              <a:gdLst/>
              <a:ahLst/>
              <a:cxnLst/>
              <a:rect l="l" t="t" r="r" b="b"/>
              <a:pathLst>
                <a:path w="5930" h="5707" extrusionOk="0">
                  <a:moveTo>
                    <a:pt x="3077" y="1"/>
                  </a:moveTo>
                  <a:cubicBezTo>
                    <a:pt x="2335" y="1"/>
                    <a:pt x="1606" y="291"/>
                    <a:pt x="1061" y="836"/>
                  </a:cubicBezTo>
                  <a:cubicBezTo>
                    <a:pt x="245" y="1652"/>
                    <a:pt x="1" y="2879"/>
                    <a:pt x="442" y="3945"/>
                  </a:cubicBezTo>
                  <a:cubicBezTo>
                    <a:pt x="884" y="5011"/>
                    <a:pt x="1923" y="5706"/>
                    <a:pt x="3077" y="5706"/>
                  </a:cubicBezTo>
                  <a:cubicBezTo>
                    <a:pt x="4652" y="5706"/>
                    <a:pt x="5930" y="4429"/>
                    <a:pt x="5930" y="2854"/>
                  </a:cubicBezTo>
                  <a:cubicBezTo>
                    <a:pt x="5930" y="1700"/>
                    <a:pt x="5234" y="659"/>
                    <a:pt x="4169" y="218"/>
                  </a:cubicBezTo>
                  <a:cubicBezTo>
                    <a:pt x="3816" y="72"/>
                    <a:pt x="3445" y="1"/>
                    <a:pt x="3077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lIns="121900" tIns="121900" rIns="121900" bIns="1219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+mn-ea"/>
                <a:cs typeface="+mn-cs"/>
              </a:endParaRPr>
            </a:p>
          </p:txBody>
        </p:sp>
        <p:sp>
          <p:nvSpPr>
            <p:cNvPr id="35863" name="Google Shape;3039;p58"/>
            <p:cNvSpPr/>
            <p:nvPr/>
          </p:nvSpPr>
          <p:spPr>
            <a:xfrm>
              <a:off x="2996825" y="5409625"/>
              <a:ext cx="1251000" cy="58375"/>
            </a:xfrm>
            <a:custGeom>
              <a:avLst/>
              <a:gdLst/>
              <a:ahLst/>
              <a:cxnLst>
                <a:cxn ang="0">
                  <a:pos x="25" y="25"/>
                </a:cxn>
                <a:cxn ang="0">
                  <a:pos x="25" y="58350"/>
                </a:cxn>
                <a:cxn ang="0">
                  <a:pos x="1250975" y="58350"/>
                </a:cxn>
                <a:cxn ang="0">
                  <a:pos x="1250975" y="25"/>
                </a:cxn>
                <a:cxn ang="0">
                  <a:pos x="25" y="25"/>
                </a:cxn>
              </a:cxnLst>
              <a:pathLst>
                <a:path w="50040" h="2335">
                  <a:moveTo>
                    <a:pt x="1" y="1"/>
                  </a:moveTo>
                  <a:lnTo>
                    <a:pt x="1" y="2334"/>
                  </a:lnTo>
                  <a:lnTo>
                    <a:pt x="50039" y="2334"/>
                  </a:lnTo>
                  <a:lnTo>
                    <a:pt x="50039" y="1"/>
                  </a:lnTo>
                  <a:lnTo>
                    <a:pt x="1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295" name="Google Shape;3040;p58"/>
            <p:cNvSpPr/>
            <p:nvPr/>
          </p:nvSpPr>
          <p:spPr>
            <a:xfrm>
              <a:off x="1910725" y="2264050"/>
              <a:ext cx="3417650" cy="179625"/>
            </a:xfrm>
            <a:custGeom>
              <a:avLst/>
              <a:gdLst/>
              <a:ahLst/>
              <a:cxnLst/>
              <a:rect l="l" t="t" r="r" b="b"/>
              <a:pathLst>
                <a:path w="136706" h="7185" extrusionOk="0">
                  <a:moveTo>
                    <a:pt x="0" y="0"/>
                  </a:moveTo>
                  <a:lnTo>
                    <a:pt x="0" y="7184"/>
                  </a:lnTo>
                  <a:lnTo>
                    <a:pt x="136705" y="7184"/>
                  </a:lnTo>
                  <a:lnTo>
                    <a:pt x="136705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lIns="121900" tIns="121900" rIns="121900" bIns="1219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+mn-ea"/>
                <a:cs typeface="+mn-cs"/>
              </a:endParaRPr>
            </a:p>
          </p:txBody>
        </p:sp>
        <p:sp>
          <p:nvSpPr>
            <p:cNvPr id="296" name="Google Shape;3041;p58"/>
            <p:cNvSpPr/>
            <p:nvPr/>
          </p:nvSpPr>
          <p:spPr>
            <a:xfrm>
              <a:off x="1910725" y="2332725"/>
              <a:ext cx="3417650" cy="1748450"/>
            </a:xfrm>
            <a:custGeom>
              <a:avLst/>
              <a:gdLst/>
              <a:ahLst/>
              <a:cxnLst/>
              <a:rect l="l" t="t" r="r" b="b"/>
              <a:pathLst>
                <a:path w="136706" h="69938" extrusionOk="0">
                  <a:moveTo>
                    <a:pt x="0" y="1"/>
                  </a:moveTo>
                  <a:lnTo>
                    <a:pt x="0" y="4437"/>
                  </a:lnTo>
                  <a:lnTo>
                    <a:pt x="0" y="10321"/>
                  </a:lnTo>
                  <a:lnTo>
                    <a:pt x="0" y="69937"/>
                  </a:lnTo>
                  <a:lnTo>
                    <a:pt x="136705" y="69937"/>
                  </a:lnTo>
                  <a:lnTo>
                    <a:pt x="136705" y="4437"/>
                  </a:lnTo>
                  <a:lnTo>
                    <a:pt x="22553" y="4437"/>
                  </a:lnTo>
                  <a:lnTo>
                    <a:pt x="20919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lIns="121900" tIns="121900" rIns="121900" bIns="1219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+mn-ea"/>
                <a:cs typeface="+mn-cs"/>
              </a:endParaRPr>
            </a:p>
          </p:txBody>
        </p:sp>
        <p:sp>
          <p:nvSpPr>
            <p:cNvPr id="35870" name="Google Shape;3042;p58"/>
            <p:cNvSpPr/>
            <p:nvPr/>
          </p:nvSpPr>
          <p:spPr>
            <a:xfrm>
              <a:off x="2830625" y="3255550"/>
              <a:ext cx="1602500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602500" y="25"/>
                </a:cxn>
              </a:cxnLst>
              <a:pathLst>
                <a:path w="64100" h="1" fill="none">
                  <a:moveTo>
                    <a:pt x="0" y="1"/>
                  </a:moveTo>
                  <a:lnTo>
                    <a:pt x="6410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71" name="Google Shape;3043;p58"/>
            <p:cNvSpPr/>
            <p:nvPr/>
          </p:nvSpPr>
          <p:spPr>
            <a:xfrm>
              <a:off x="2830625" y="3413175"/>
              <a:ext cx="1602500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602500" y="25"/>
                </a:cxn>
              </a:cxnLst>
              <a:pathLst>
                <a:path w="64100" h="1" fill="none">
                  <a:moveTo>
                    <a:pt x="0" y="1"/>
                  </a:moveTo>
                  <a:lnTo>
                    <a:pt x="6410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72" name="Google Shape;3044;p58"/>
            <p:cNvSpPr/>
            <p:nvPr/>
          </p:nvSpPr>
          <p:spPr>
            <a:xfrm>
              <a:off x="2830625" y="3570800"/>
              <a:ext cx="1602500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602500" y="25"/>
                </a:cxn>
              </a:cxnLst>
              <a:pathLst>
                <a:path w="64100" h="1" fill="none">
                  <a:moveTo>
                    <a:pt x="0" y="1"/>
                  </a:moveTo>
                  <a:lnTo>
                    <a:pt x="6410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73" name="Google Shape;3045;p58"/>
            <p:cNvSpPr/>
            <p:nvPr/>
          </p:nvSpPr>
          <p:spPr>
            <a:xfrm>
              <a:off x="2830625" y="3728450"/>
              <a:ext cx="160250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2500" y="0"/>
                </a:cxn>
              </a:cxnLst>
              <a:pathLst>
                <a:path w="64100" h="1" fill="none">
                  <a:moveTo>
                    <a:pt x="0" y="0"/>
                  </a:moveTo>
                  <a:lnTo>
                    <a:pt x="6410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74" name="Google Shape;3046;p58"/>
            <p:cNvSpPr/>
            <p:nvPr/>
          </p:nvSpPr>
          <p:spPr>
            <a:xfrm>
              <a:off x="2782075" y="2607575"/>
              <a:ext cx="1680200" cy="228000"/>
            </a:xfrm>
            <a:custGeom>
              <a:avLst/>
              <a:gdLst/>
              <a:ahLst/>
              <a:cxnLst>
                <a:cxn ang="0">
                  <a:pos x="114025" y="0"/>
                </a:cxn>
                <a:cxn ang="0">
                  <a:pos x="25" y="113975"/>
                </a:cxn>
                <a:cxn ang="0">
                  <a:pos x="114025" y="227975"/>
                </a:cxn>
                <a:cxn ang="0">
                  <a:pos x="1566200" y="227975"/>
                </a:cxn>
                <a:cxn ang="0">
                  <a:pos x="1680175" y="113975"/>
                </a:cxn>
                <a:cxn ang="0">
                  <a:pos x="1566200" y="0"/>
                </a:cxn>
                <a:cxn ang="0">
                  <a:pos x="114025" y="0"/>
                </a:cxn>
              </a:cxnLst>
              <a:pathLst>
                <a:path w="67208" h="9120">
                  <a:moveTo>
                    <a:pt x="4561" y="0"/>
                  </a:moveTo>
                  <a:cubicBezTo>
                    <a:pt x="2043" y="0"/>
                    <a:pt x="1" y="2042"/>
                    <a:pt x="1" y="4559"/>
                  </a:cubicBezTo>
                  <a:cubicBezTo>
                    <a:pt x="1" y="7078"/>
                    <a:pt x="2043" y="9119"/>
                    <a:pt x="4561" y="9119"/>
                  </a:cubicBezTo>
                  <a:lnTo>
                    <a:pt x="62648" y="9119"/>
                  </a:lnTo>
                  <a:cubicBezTo>
                    <a:pt x="65167" y="9119"/>
                    <a:pt x="67207" y="7078"/>
                    <a:pt x="67207" y="4559"/>
                  </a:cubicBezTo>
                  <a:cubicBezTo>
                    <a:pt x="67207" y="2042"/>
                    <a:pt x="65167" y="0"/>
                    <a:pt x="62648" y="0"/>
                  </a:cubicBezTo>
                  <a:lnTo>
                    <a:pt x="456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75" name="Google Shape;3047;p58"/>
            <p:cNvSpPr/>
            <p:nvPr/>
          </p:nvSpPr>
          <p:spPr>
            <a:xfrm>
              <a:off x="4150000" y="2607575"/>
              <a:ext cx="312275" cy="22800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227975"/>
                </a:cxn>
                <a:cxn ang="0">
                  <a:pos x="198275" y="227975"/>
                </a:cxn>
                <a:cxn ang="0">
                  <a:pos x="312250" y="113975"/>
                </a:cxn>
                <a:cxn ang="0">
                  <a:pos x="198275" y="0"/>
                </a:cxn>
                <a:cxn ang="0">
                  <a:pos x="25" y="0"/>
                </a:cxn>
              </a:cxnLst>
              <a:pathLst>
                <a:path w="12491" h="9120">
                  <a:moveTo>
                    <a:pt x="1" y="0"/>
                  </a:moveTo>
                  <a:lnTo>
                    <a:pt x="1" y="9119"/>
                  </a:lnTo>
                  <a:lnTo>
                    <a:pt x="7931" y="9119"/>
                  </a:lnTo>
                  <a:cubicBezTo>
                    <a:pt x="10450" y="9119"/>
                    <a:pt x="12490" y="7078"/>
                    <a:pt x="12490" y="4559"/>
                  </a:cubicBezTo>
                  <a:cubicBezTo>
                    <a:pt x="12490" y="2042"/>
                    <a:pt x="10450" y="0"/>
                    <a:pt x="7931" y="0"/>
                  </a:cubicBez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76" name="Google Shape;3048;p58"/>
            <p:cNvSpPr/>
            <p:nvPr/>
          </p:nvSpPr>
          <p:spPr>
            <a:xfrm>
              <a:off x="4232036" y="2650446"/>
              <a:ext cx="99797" cy="94174"/>
            </a:xfrm>
            <a:custGeom>
              <a:avLst/>
              <a:gdLst/>
              <a:ahLst/>
              <a:cxnLst>
                <a:cxn ang="0">
                  <a:pos x="47670" y="9315"/>
                </a:cxn>
                <a:cxn ang="0">
                  <a:pos x="73500" y="19529"/>
                </a:cxn>
                <a:cxn ang="0">
                  <a:pos x="75207" y="72919"/>
                </a:cxn>
                <a:cxn ang="0">
                  <a:pos x="75225" y="72937"/>
                </a:cxn>
                <a:cxn ang="0">
                  <a:pos x="47652" y="84877"/>
                </a:cxn>
                <a:cxn ang="0">
                  <a:pos x="34350" y="82467"/>
                </a:cxn>
                <a:cxn ang="0">
                  <a:pos x="9922" y="48319"/>
                </a:cxn>
                <a:cxn ang="0">
                  <a:pos x="32085" y="12678"/>
                </a:cxn>
                <a:cxn ang="0">
                  <a:pos x="47670" y="9315"/>
                </a:cxn>
                <a:cxn ang="0">
                  <a:pos x="47652" y="18"/>
                </a:cxn>
                <a:cxn ang="0">
                  <a:pos x="28257" y="4208"/>
                </a:cxn>
                <a:cxn ang="0">
                  <a:pos x="629" y="48607"/>
                </a:cxn>
                <a:cxn ang="0">
                  <a:pos x="31079" y="91153"/>
                </a:cxn>
                <a:cxn ang="0">
                  <a:pos x="47652" y="94174"/>
                </a:cxn>
                <a:cxn ang="0">
                  <a:pos x="82002" y="79303"/>
                </a:cxn>
                <a:cxn ang="0">
                  <a:pos x="79845" y="12750"/>
                </a:cxn>
                <a:cxn ang="0">
                  <a:pos x="47652" y="18"/>
                </a:cxn>
              </a:cxnLst>
              <a:pathLst>
                <a:path w="5552" h="5237">
                  <a:moveTo>
                    <a:pt x="2652" y="518"/>
                  </a:moveTo>
                  <a:cubicBezTo>
                    <a:pt x="3175" y="518"/>
                    <a:pt x="3691" y="713"/>
                    <a:pt x="4089" y="1086"/>
                  </a:cubicBezTo>
                  <a:cubicBezTo>
                    <a:pt x="4935" y="1880"/>
                    <a:pt x="4978" y="3208"/>
                    <a:pt x="4184" y="4055"/>
                  </a:cubicBezTo>
                  <a:lnTo>
                    <a:pt x="4185" y="4056"/>
                  </a:lnTo>
                  <a:cubicBezTo>
                    <a:pt x="3780" y="4488"/>
                    <a:pt x="3221" y="4720"/>
                    <a:pt x="2651" y="4720"/>
                  </a:cubicBezTo>
                  <a:cubicBezTo>
                    <a:pt x="2403" y="4720"/>
                    <a:pt x="2152" y="4676"/>
                    <a:pt x="1911" y="4586"/>
                  </a:cubicBezTo>
                  <a:cubicBezTo>
                    <a:pt x="1116" y="4285"/>
                    <a:pt x="580" y="3536"/>
                    <a:pt x="552" y="2687"/>
                  </a:cubicBezTo>
                  <a:cubicBezTo>
                    <a:pt x="525" y="1837"/>
                    <a:pt x="1010" y="1055"/>
                    <a:pt x="1785" y="705"/>
                  </a:cubicBezTo>
                  <a:cubicBezTo>
                    <a:pt x="2063" y="579"/>
                    <a:pt x="2359" y="518"/>
                    <a:pt x="2652" y="518"/>
                  </a:cubicBezTo>
                  <a:close/>
                  <a:moveTo>
                    <a:pt x="2651" y="1"/>
                  </a:moveTo>
                  <a:cubicBezTo>
                    <a:pt x="2286" y="1"/>
                    <a:pt x="1918" y="77"/>
                    <a:pt x="1572" y="234"/>
                  </a:cubicBezTo>
                  <a:cubicBezTo>
                    <a:pt x="607" y="670"/>
                    <a:pt x="1" y="1646"/>
                    <a:pt x="35" y="2703"/>
                  </a:cubicBezTo>
                  <a:cubicBezTo>
                    <a:pt x="70" y="3762"/>
                    <a:pt x="738" y="4695"/>
                    <a:pt x="1729" y="5069"/>
                  </a:cubicBezTo>
                  <a:cubicBezTo>
                    <a:pt x="2029" y="5182"/>
                    <a:pt x="2342" y="5237"/>
                    <a:pt x="2651" y="5237"/>
                  </a:cubicBezTo>
                  <a:cubicBezTo>
                    <a:pt x="3362" y="5237"/>
                    <a:pt x="4057" y="4948"/>
                    <a:pt x="4562" y="4410"/>
                  </a:cubicBezTo>
                  <a:cubicBezTo>
                    <a:pt x="5551" y="3355"/>
                    <a:pt x="5497" y="1697"/>
                    <a:pt x="4442" y="709"/>
                  </a:cubicBezTo>
                  <a:cubicBezTo>
                    <a:pt x="3946" y="244"/>
                    <a:pt x="3303" y="1"/>
                    <a:pt x="2651" y="1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77" name="Google Shape;3049;p58"/>
            <p:cNvSpPr/>
            <p:nvPr/>
          </p:nvSpPr>
          <p:spPr>
            <a:xfrm>
              <a:off x="4312505" y="2727927"/>
              <a:ext cx="67802" cy="64773"/>
            </a:xfrm>
            <a:custGeom>
              <a:avLst/>
              <a:gdLst/>
              <a:ahLst/>
              <a:cxnLst>
                <a:cxn ang="0">
                  <a:pos x="6615" y="18"/>
                </a:cxn>
                <a:cxn ang="0">
                  <a:pos x="3253" y="1457"/>
                </a:cxn>
                <a:cxn ang="0">
                  <a:pos x="1744" y="3111"/>
                </a:cxn>
                <a:cxn ang="0">
                  <a:pos x="1941" y="9567"/>
                </a:cxn>
                <a:cxn ang="0">
                  <a:pos x="18766" y="25337"/>
                </a:cxn>
                <a:cxn ang="0">
                  <a:pos x="20761" y="33717"/>
                </a:cxn>
                <a:cxn ang="0">
                  <a:pos x="49575" y="62022"/>
                </a:cxn>
                <a:cxn ang="0">
                  <a:pos x="56514" y="64773"/>
                </a:cxn>
                <a:cxn ang="0">
                  <a:pos x="63937" y="61554"/>
                </a:cxn>
                <a:cxn ang="0">
                  <a:pos x="63470" y="47168"/>
                </a:cxn>
                <a:cxn ang="0">
                  <a:pos x="34692" y="18864"/>
                </a:cxn>
                <a:cxn ang="0">
                  <a:pos x="29353" y="16742"/>
                </a:cxn>
                <a:cxn ang="0">
                  <a:pos x="26747" y="17191"/>
                </a:cxn>
                <a:cxn ang="0">
                  <a:pos x="9742" y="1259"/>
                </a:cxn>
                <a:cxn ang="0">
                  <a:pos x="6615" y="18"/>
                </a:cxn>
              </a:cxnLst>
              <a:pathLst>
                <a:path w="3772" h="3602">
                  <a:moveTo>
                    <a:pt x="368" y="1"/>
                  </a:moveTo>
                  <a:cubicBezTo>
                    <a:pt x="300" y="1"/>
                    <a:pt x="232" y="28"/>
                    <a:pt x="181" y="81"/>
                  </a:cubicBezTo>
                  <a:lnTo>
                    <a:pt x="97" y="173"/>
                  </a:lnTo>
                  <a:cubicBezTo>
                    <a:pt x="0" y="275"/>
                    <a:pt x="5" y="436"/>
                    <a:pt x="108" y="532"/>
                  </a:cubicBezTo>
                  <a:lnTo>
                    <a:pt x="1044" y="1409"/>
                  </a:lnTo>
                  <a:cubicBezTo>
                    <a:pt x="984" y="1572"/>
                    <a:pt x="1028" y="1756"/>
                    <a:pt x="1155" y="1875"/>
                  </a:cubicBezTo>
                  <a:lnTo>
                    <a:pt x="2758" y="3449"/>
                  </a:lnTo>
                  <a:cubicBezTo>
                    <a:pt x="2867" y="3551"/>
                    <a:pt x="3005" y="3602"/>
                    <a:pt x="3144" y="3602"/>
                  </a:cubicBezTo>
                  <a:cubicBezTo>
                    <a:pt x="3295" y="3602"/>
                    <a:pt x="3446" y="3542"/>
                    <a:pt x="3557" y="3423"/>
                  </a:cubicBezTo>
                  <a:cubicBezTo>
                    <a:pt x="3771" y="3195"/>
                    <a:pt x="3760" y="2836"/>
                    <a:pt x="3531" y="2623"/>
                  </a:cubicBezTo>
                  <a:lnTo>
                    <a:pt x="1930" y="1049"/>
                  </a:lnTo>
                  <a:cubicBezTo>
                    <a:pt x="1848" y="972"/>
                    <a:pt x="1742" y="931"/>
                    <a:pt x="1633" y="931"/>
                  </a:cubicBezTo>
                  <a:cubicBezTo>
                    <a:pt x="1585" y="931"/>
                    <a:pt x="1536" y="940"/>
                    <a:pt x="1488" y="956"/>
                  </a:cubicBezTo>
                  <a:lnTo>
                    <a:pt x="542" y="70"/>
                  </a:lnTo>
                  <a:cubicBezTo>
                    <a:pt x="493" y="24"/>
                    <a:pt x="430" y="1"/>
                    <a:pt x="368" y="1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78" name="Google Shape;3050;p58"/>
            <p:cNvSpPr/>
            <p:nvPr/>
          </p:nvSpPr>
          <p:spPr>
            <a:xfrm>
              <a:off x="4630150" y="2934225"/>
              <a:ext cx="1317300" cy="679275"/>
            </a:xfrm>
            <a:custGeom>
              <a:avLst/>
              <a:gdLst/>
              <a:ahLst/>
              <a:cxnLst>
                <a:cxn ang="0">
                  <a:pos x="476975" y="0"/>
                </a:cxn>
                <a:cxn ang="0">
                  <a:pos x="473325" y="150"/>
                </a:cxn>
                <a:cxn ang="0">
                  <a:pos x="25" y="51425"/>
                </a:cxn>
                <a:cxn ang="0">
                  <a:pos x="138050" y="587775"/>
                </a:cxn>
                <a:cxn ang="0">
                  <a:pos x="138325" y="588475"/>
                </a:cxn>
                <a:cxn ang="0">
                  <a:pos x="189950" y="640225"/>
                </a:cxn>
                <a:cxn ang="0">
                  <a:pos x="260300" y="661775"/>
                </a:cxn>
                <a:cxn ang="0">
                  <a:pos x="369050" y="679275"/>
                </a:cxn>
                <a:cxn ang="0">
                  <a:pos x="531950" y="674725"/>
                </a:cxn>
                <a:cxn ang="0">
                  <a:pos x="595550" y="677550"/>
                </a:cxn>
                <a:cxn ang="0">
                  <a:pos x="611125" y="678325"/>
                </a:cxn>
                <a:cxn ang="0">
                  <a:pos x="863725" y="563175"/>
                </a:cxn>
                <a:cxn ang="0">
                  <a:pos x="1317275" y="587800"/>
                </a:cxn>
                <a:cxn ang="0">
                  <a:pos x="1317275" y="138175"/>
                </a:cxn>
                <a:cxn ang="0">
                  <a:pos x="1067825" y="143100"/>
                </a:cxn>
                <a:cxn ang="0">
                  <a:pos x="741475" y="118450"/>
                </a:cxn>
                <a:cxn ang="0">
                  <a:pos x="476975" y="0"/>
                </a:cxn>
              </a:cxnLst>
              <a:pathLst>
                <a:path w="52692" h="27171">
                  <a:moveTo>
                    <a:pt x="19079" y="0"/>
                  </a:moveTo>
                  <a:cubicBezTo>
                    <a:pt x="19029" y="0"/>
                    <a:pt x="18980" y="2"/>
                    <a:pt x="18933" y="6"/>
                  </a:cubicBezTo>
                  <a:cubicBezTo>
                    <a:pt x="16882" y="163"/>
                    <a:pt x="1" y="2057"/>
                    <a:pt x="1" y="2057"/>
                  </a:cubicBezTo>
                  <a:lnTo>
                    <a:pt x="5522" y="23511"/>
                  </a:lnTo>
                  <a:lnTo>
                    <a:pt x="5533" y="23539"/>
                  </a:lnTo>
                  <a:cubicBezTo>
                    <a:pt x="5910" y="24482"/>
                    <a:pt x="6659" y="25222"/>
                    <a:pt x="7598" y="25609"/>
                  </a:cubicBezTo>
                  <a:cubicBezTo>
                    <a:pt x="8324" y="25907"/>
                    <a:pt x="9291" y="25839"/>
                    <a:pt x="10412" y="26471"/>
                  </a:cubicBezTo>
                  <a:cubicBezTo>
                    <a:pt x="11396" y="27025"/>
                    <a:pt x="12955" y="27171"/>
                    <a:pt x="14762" y="27171"/>
                  </a:cubicBezTo>
                  <a:cubicBezTo>
                    <a:pt x="16776" y="27171"/>
                    <a:pt x="19099" y="26989"/>
                    <a:pt x="21278" y="26989"/>
                  </a:cubicBezTo>
                  <a:cubicBezTo>
                    <a:pt x="22160" y="26989"/>
                    <a:pt x="23017" y="27019"/>
                    <a:pt x="23822" y="27102"/>
                  </a:cubicBezTo>
                  <a:cubicBezTo>
                    <a:pt x="24026" y="27123"/>
                    <a:pt x="24234" y="27133"/>
                    <a:pt x="24445" y="27133"/>
                  </a:cubicBezTo>
                  <a:cubicBezTo>
                    <a:pt x="28935" y="27133"/>
                    <a:pt x="34549" y="22527"/>
                    <a:pt x="34549" y="22527"/>
                  </a:cubicBezTo>
                  <a:lnTo>
                    <a:pt x="52691" y="23512"/>
                  </a:lnTo>
                  <a:lnTo>
                    <a:pt x="52691" y="5527"/>
                  </a:lnTo>
                  <a:cubicBezTo>
                    <a:pt x="52691" y="5527"/>
                    <a:pt x="47959" y="5724"/>
                    <a:pt x="42713" y="5724"/>
                  </a:cubicBezTo>
                  <a:cubicBezTo>
                    <a:pt x="37468" y="5724"/>
                    <a:pt x="31710" y="5527"/>
                    <a:pt x="29659" y="4738"/>
                  </a:cubicBezTo>
                  <a:cubicBezTo>
                    <a:pt x="25654" y="3197"/>
                    <a:pt x="21195" y="0"/>
                    <a:pt x="19079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79" name="Google Shape;3051;p58"/>
            <p:cNvSpPr/>
            <p:nvPr/>
          </p:nvSpPr>
          <p:spPr>
            <a:xfrm>
              <a:off x="4201600" y="1705225"/>
              <a:ext cx="1004775" cy="952725"/>
            </a:xfrm>
            <a:custGeom>
              <a:avLst/>
              <a:gdLst/>
              <a:ahLst/>
              <a:cxnLst>
                <a:cxn ang="0">
                  <a:pos x="502875" y="94075"/>
                </a:cxn>
                <a:cxn ang="0">
                  <a:pos x="882325" y="434225"/>
                </a:cxn>
                <a:cxn ang="0">
                  <a:pos x="544500" y="856250"/>
                </a:cxn>
                <a:cxn ang="0">
                  <a:pos x="501925" y="858625"/>
                </a:cxn>
                <a:cxn ang="0">
                  <a:pos x="122475" y="518425"/>
                </a:cxn>
                <a:cxn ang="0">
                  <a:pos x="460300" y="96425"/>
                </a:cxn>
                <a:cxn ang="0">
                  <a:pos x="502875" y="94075"/>
                </a:cxn>
                <a:cxn ang="0">
                  <a:pos x="503000" y="0"/>
                </a:cxn>
                <a:cxn ang="0">
                  <a:pos x="449950" y="2950"/>
                </a:cxn>
                <a:cxn ang="0">
                  <a:pos x="28975" y="528800"/>
                </a:cxn>
                <a:cxn ang="0">
                  <a:pos x="501850" y="952700"/>
                </a:cxn>
                <a:cxn ang="0">
                  <a:pos x="554850" y="949775"/>
                </a:cxn>
                <a:cxn ang="0">
                  <a:pos x="975800" y="423875"/>
                </a:cxn>
                <a:cxn ang="0">
                  <a:pos x="503000" y="0"/>
                </a:cxn>
              </a:cxnLst>
              <a:pathLst>
                <a:path w="40191" h="38109">
                  <a:moveTo>
                    <a:pt x="20115" y="3763"/>
                  </a:moveTo>
                  <a:cubicBezTo>
                    <a:pt x="27805" y="3763"/>
                    <a:pt x="34426" y="9548"/>
                    <a:pt x="35293" y="17369"/>
                  </a:cubicBezTo>
                  <a:cubicBezTo>
                    <a:pt x="36222" y="25762"/>
                    <a:pt x="30173" y="33321"/>
                    <a:pt x="21780" y="34250"/>
                  </a:cubicBezTo>
                  <a:cubicBezTo>
                    <a:pt x="21208" y="34314"/>
                    <a:pt x="20639" y="34345"/>
                    <a:pt x="20077" y="34345"/>
                  </a:cubicBezTo>
                  <a:cubicBezTo>
                    <a:pt x="12387" y="34345"/>
                    <a:pt x="5765" y="28558"/>
                    <a:pt x="4899" y="20737"/>
                  </a:cubicBezTo>
                  <a:cubicBezTo>
                    <a:pt x="3970" y="12344"/>
                    <a:pt x="10019" y="4786"/>
                    <a:pt x="18412" y="3857"/>
                  </a:cubicBezTo>
                  <a:cubicBezTo>
                    <a:pt x="18984" y="3794"/>
                    <a:pt x="19553" y="3763"/>
                    <a:pt x="20115" y="3763"/>
                  </a:cubicBezTo>
                  <a:close/>
                  <a:moveTo>
                    <a:pt x="20120" y="0"/>
                  </a:moveTo>
                  <a:cubicBezTo>
                    <a:pt x="19419" y="0"/>
                    <a:pt x="18711" y="39"/>
                    <a:pt x="17998" y="118"/>
                  </a:cubicBezTo>
                  <a:cubicBezTo>
                    <a:pt x="7540" y="1276"/>
                    <a:pt x="0" y="10693"/>
                    <a:pt x="1159" y="21152"/>
                  </a:cubicBezTo>
                  <a:cubicBezTo>
                    <a:pt x="2240" y="30898"/>
                    <a:pt x="10491" y="38108"/>
                    <a:pt x="20074" y="38108"/>
                  </a:cubicBezTo>
                  <a:cubicBezTo>
                    <a:pt x="20774" y="38108"/>
                    <a:pt x="21481" y="38070"/>
                    <a:pt x="22194" y="37991"/>
                  </a:cubicBezTo>
                  <a:cubicBezTo>
                    <a:pt x="32652" y="36832"/>
                    <a:pt x="40190" y="27415"/>
                    <a:pt x="39032" y="16955"/>
                  </a:cubicBezTo>
                  <a:cubicBezTo>
                    <a:pt x="37952" y="7210"/>
                    <a:pt x="29702" y="0"/>
                    <a:pt x="20120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80" name="Google Shape;3052;p58"/>
            <p:cNvSpPr/>
            <p:nvPr/>
          </p:nvSpPr>
          <p:spPr>
            <a:xfrm>
              <a:off x="4198600" y="1678075"/>
              <a:ext cx="1004775" cy="952700"/>
            </a:xfrm>
            <a:custGeom>
              <a:avLst/>
              <a:gdLst/>
              <a:ahLst/>
              <a:cxnLst>
                <a:cxn ang="0">
                  <a:pos x="502900" y="94075"/>
                </a:cxn>
                <a:cxn ang="0">
                  <a:pos x="882325" y="434275"/>
                </a:cxn>
                <a:cxn ang="0">
                  <a:pos x="544475" y="856275"/>
                </a:cxn>
                <a:cxn ang="0">
                  <a:pos x="501900" y="858625"/>
                </a:cxn>
                <a:cxn ang="0">
                  <a:pos x="122475" y="518450"/>
                </a:cxn>
                <a:cxn ang="0">
                  <a:pos x="460325" y="96425"/>
                </a:cxn>
                <a:cxn ang="0">
                  <a:pos x="502900" y="94075"/>
                </a:cxn>
                <a:cxn ang="0">
                  <a:pos x="503000" y="0"/>
                </a:cxn>
                <a:cxn ang="0">
                  <a:pos x="449950" y="2950"/>
                </a:cxn>
                <a:cxn ang="0">
                  <a:pos x="29000" y="528800"/>
                </a:cxn>
                <a:cxn ang="0">
                  <a:pos x="501800" y="952675"/>
                </a:cxn>
                <a:cxn ang="0">
                  <a:pos x="554850" y="949750"/>
                </a:cxn>
                <a:cxn ang="0">
                  <a:pos x="975800" y="423900"/>
                </a:cxn>
                <a:cxn ang="0">
                  <a:pos x="503000" y="0"/>
                </a:cxn>
              </a:cxnLst>
              <a:pathLst>
                <a:path w="40191" h="38108">
                  <a:moveTo>
                    <a:pt x="20116" y="3763"/>
                  </a:moveTo>
                  <a:cubicBezTo>
                    <a:pt x="27805" y="3763"/>
                    <a:pt x="34427" y="9550"/>
                    <a:pt x="35293" y="17371"/>
                  </a:cubicBezTo>
                  <a:cubicBezTo>
                    <a:pt x="36223" y="25764"/>
                    <a:pt x="30172" y="33322"/>
                    <a:pt x="21779" y="34251"/>
                  </a:cubicBezTo>
                  <a:cubicBezTo>
                    <a:pt x="21207" y="34314"/>
                    <a:pt x="20638" y="34345"/>
                    <a:pt x="20076" y="34345"/>
                  </a:cubicBezTo>
                  <a:cubicBezTo>
                    <a:pt x="12386" y="34345"/>
                    <a:pt x="5765" y="28559"/>
                    <a:pt x="4899" y="20738"/>
                  </a:cubicBezTo>
                  <a:cubicBezTo>
                    <a:pt x="3969" y="12344"/>
                    <a:pt x="10018" y="4787"/>
                    <a:pt x="18413" y="3857"/>
                  </a:cubicBezTo>
                  <a:cubicBezTo>
                    <a:pt x="18985" y="3794"/>
                    <a:pt x="19553" y="3763"/>
                    <a:pt x="20116" y="3763"/>
                  </a:cubicBezTo>
                  <a:close/>
                  <a:moveTo>
                    <a:pt x="20120" y="0"/>
                  </a:moveTo>
                  <a:cubicBezTo>
                    <a:pt x="19419" y="0"/>
                    <a:pt x="18710" y="39"/>
                    <a:pt x="17998" y="118"/>
                  </a:cubicBezTo>
                  <a:cubicBezTo>
                    <a:pt x="7540" y="1277"/>
                    <a:pt x="1" y="10694"/>
                    <a:pt x="1160" y="21152"/>
                  </a:cubicBezTo>
                  <a:cubicBezTo>
                    <a:pt x="2239" y="30896"/>
                    <a:pt x="10489" y="38107"/>
                    <a:pt x="20072" y="38107"/>
                  </a:cubicBezTo>
                  <a:cubicBezTo>
                    <a:pt x="20773" y="38107"/>
                    <a:pt x="21481" y="38069"/>
                    <a:pt x="22194" y="37990"/>
                  </a:cubicBezTo>
                  <a:cubicBezTo>
                    <a:pt x="32652" y="36831"/>
                    <a:pt x="40191" y="27414"/>
                    <a:pt x="39032" y="16956"/>
                  </a:cubicBezTo>
                  <a:cubicBezTo>
                    <a:pt x="37952" y="7211"/>
                    <a:pt x="29701" y="0"/>
                    <a:pt x="20120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81" name="Google Shape;3053;p58"/>
            <p:cNvSpPr/>
            <p:nvPr/>
          </p:nvSpPr>
          <p:spPr>
            <a:xfrm>
              <a:off x="4702675" y="2636475"/>
              <a:ext cx="156800" cy="425250"/>
            </a:xfrm>
            <a:custGeom>
              <a:avLst/>
              <a:gdLst/>
              <a:ahLst/>
              <a:cxnLst>
                <a:cxn ang="0">
                  <a:pos x="71400" y="25"/>
                </a:cxn>
                <a:cxn ang="0">
                  <a:pos x="66225" y="300"/>
                </a:cxn>
                <a:cxn ang="0">
                  <a:pos x="43850" y="2775"/>
                </a:cxn>
                <a:cxn ang="0">
                  <a:pos x="2850" y="53975"/>
                </a:cxn>
                <a:cxn ang="0">
                  <a:pos x="39400" y="383950"/>
                </a:cxn>
                <a:cxn ang="0">
                  <a:pos x="85400" y="425225"/>
                </a:cxn>
                <a:cxn ang="0">
                  <a:pos x="90575" y="424950"/>
                </a:cxn>
                <a:cxn ang="0">
                  <a:pos x="113000" y="422475"/>
                </a:cxn>
                <a:cxn ang="0">
                  <a:pos x="154000" y="371275"/>
                </a:cxn>
                <a:cxn ang="0">
                  <a:pos x="117425" y="41300"/>
                </a:cxn>
                <a:cxn ang="0">
                  <a:pos x="71400" y="25"/>
                </a:cxn>
              </a:cxnLst>
              <a:pathLst>
                <a:path w="6272" h="17010">
                  <a:moveTo>
                    <a:pt x="2856" y="1"/>
                  </a:moveTo>
                  <a:cubicBezTo>
                    <a:pt x="2788" y="1"/>
                    <a:pt x="2719" y="5"/>
                    <a:pt x="2649" y="12"/>
                  </a:cubicBezTo>
                  <a:lnTo>
                    <a:pt x="1754" y="111"/>
                  </a:lnTo>
                  <a:cubicBezTo>
                    <a:pt x="736" y="224"/>
                    <a:pt x="1" y="1142"/>
                    <a:pt x="114" y="2159"/>
                  </a:cubicBezTo>
                  <a:lnTo>
                    <a:pt x="1576" y="15358"/>
                  </a:lnTo>
                  <a:cubicBezTo>
                    <a:pt x="1680" y="16306"/>
                    <a:pt x="2484" y="17009"/>
                    <a:pt x="3416" y="17009"/>
                  </a:cubicBezTo>
                  <a:cubicBezTo>
                    <a:pt x="3485" y="17009"/>
                    <a:pt x="3554" y="17005"/>
                    <a:pt x="3623" y="16998"/>
                  </a:cubicBezTo>
                  <a:lnTo>
                    <a:pt x="4520" y="16899"/>
                  </a:lnTo>
                  <a:cubicBezTo>
                    <a:pt x="5538" y="16786"/>
                    <a:pt x="6271" y="15868"/>
                    <a:pt x="6160" y="14851"/>
                  </a:cubicBezTo>
                  <a:lnTo>
                    <a:pt x="4697" y="1652"/>
                  </a:lnTo>
                  <a:cubicBezTo>
                    <a:pt x="4592" y="703"/>
                    <a:pt x="3789" y="1"/>
                    <a:pt x="2856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82" name="Google Shape;3054;p58"/>
            <p:cNvSpPr/>
            <p:nvPr/>
          </p:nvSpPr>
          <p:spPr>
            <a:xfrm>
              <a:off x="4686750" y="2906600"/>
              <a:ext cx="288050" cy="836150"/>
            </a:xfrm>
            <a:custGeom>
              <a:avLst/>
              <a:gdLst/>
              <a:ahLst/>
              <a:cxnLst>
                <a:cxn ang="0">
                  <a:pos x="130900" y="0"/>
                </a:cxn>
                <a:cxn ang="0">
                  <a:pos x="122075" y="500"/>
                </a:cxn>
                <a:cxn ang="0">
                  <a:pos x="74850" y="5725"/>
                </a:cxn>
                <a:cxn ang="0">
                  <a:pos x="4825" y="93175"/>
                </a:cxn>
                <a:cxn ang="0">
                  <a:pos x="77175" y="745975"/>
                </a:cxn>
                <a:cxn ang="0">
                  <a:pos x="177725" y="836125"/>
                </a:cxn>
                <a:cxn ang="0">
                  <a:pos x="189025" y="835500"/>
                </a:cxn>
                <a:cxn ang="0">
                  <a:pos x="192300" y="835150"/>
                </a:cxn>
                <a:cxn ang="0">
                  <a:pos x="281850" y="723300"/>
                </a:cxn>
                <a:cxn ang="0">
                  <a:pos x="209525" y="70525"/>
                </a:cxn>
                <a:cxn ang="0">
                  <a:pos x="130900" y="0"/>
                </a:cxn>
              </a:cxnLst>
              <a:pathLst>
                <a:path w="11522" h="33446">
                  <a:moveTo>
                    <a:pt x="5236" y="0"/>
                  </a:moveTo>
                  <a:cubicBezTo>
                    <a:pt x="5119" y="0"/>
                    <a:pt x="5002" y="7"/>
                    <a:pt x="4883" y="20"/>
                  </a:cubicBezTo>
                  <a:lnTo>
                    <a:pt x="2994" y="229"/>
                  </a:lnTo>
                  <a:cubicBezTo>
                    <a:pt x="1255" y="422"/>
                    <a:pt x="1" y="1988"/>
                    <a:pt x="193" y="3727"/>
                  </a:cubicBezTo>
                  <a:lnTo>
                    <a:pt x="3087" y="29839"/>
                  </a:lnTo>
                  <a:cubicBezTo>
                    <a:pt x="3317" y="31912"/>
                    <a:pt x="5072" y="33445"/>
                    <a:pt x="7109" y="33445"/>
                  </a:cubicBezTo>
                  <a:cubicBezTo>
                    <a:pt x="7259" y="33445"/>
                    <a:pt x="7409" y="33437"/>
                    <a:pt x="7561" y="33420"/>
                  </a:cubicBezTo>
                  <a:lnTo>
                    <a:pt x="7692" y="33406"/>
                  </a:lnTo>
                  <a:cubicBezTo>
                    <a:pt x="9916" y="33159"/>
                    <a:pt x="11521" y="31156"/>
                    <a:pt x="11274" y="28932"/>
                  </a:cubicBezTo>
                  <a:lnTo>
                    <a:pt x="8381" y="2821"/>
                  </a:lnTo>
                  <a:cubicBezTo>
                    <a:pt x="8201" y="1200"/>
                    <a:pt x="6829" y="0"/>
                    <a:pt x="5236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83" name="Google Shape;3055;p58"/>
            <p:cNvSpPr/>
            <p:nvPr/>
          </p:nvSpPr>
          <p:spPr>
            <a:xfrm>
              <a:off x="4685350" y="3456200"/>
              <a:ext cx="307875" cy="131950"/>
            </a:xfrm>
            <a:custGeom>
              <a:avLst/>
              <a:gdLst/>
              <a:ahLst/>
              <a:cxnLst>
                <a:cxn ang="0">
                  <a:pos x="146375" y="0"/>
                </a:cxn>
                <a:cxn ang="0">
                  <a:pos x="16050" y="24000"/>
                </a:cxn>
                <a:cxn ang="0">
                  <a:pos x="33950" y="120800"/>
                </a:cxn>
                <a:cxn ang="0">
                  <a:pos x="150700" y="131925"/>
                </a:cxn>
                <a:cxn ang="0">
                  <a:pos x="287700" y="115325"/>
                </a:cxn>
                <a:cxn ang="0">
                  <a:pos x="273075" y="10025"/>
                </a:cxn>
                <a:cxn ang="0">
                  <a:pos x="146375" y="0"/>
                </a:cxn>
              </a:cxnLst>
              <a:pathLst>
                <a:path w="12315" h="5278">
                  <a:moveTo>
                    <a:pt x="5855" y="0"/>
                  </a:moveTo>
                  <a:cubicBezTo>
                    <a:pt x="5855" y="0"/>
                    <a:pt x="1286" y="173"/>
                    <a:pt x="642" y="960"/>
                  </a:cubicBezTo>
                  <a:cubicBezTo>
                    <a:pt x="0" y="1748"/>
                    <a:pt x="116" y="4504"/>
                    <a:pt x="1358" y="4832"/>
                  </a:cubicBezTo>
                  <a:cubicBezTo>
                    <a:pt x="2576" y="5153"/>
                    <a:pt x="4325" y="5277"/>
                    <a:pt x="6028" y="5277"/>
                  </a:cubicBezTo>
                  <a:cubicBezTo>
                    <a:pt x="8744" y="5277"/>
                    <a:pt x="11347" y="4960"/>
                    <a:pt x="11508" y="4613"/>
                  </a:cubicBezTo>
                  <a:cubicBezTo>
                    <a:pt x="11767" y="4048"/>
                    <a:pt x="12315" y="760"/>
                    <a:pt x="10923" y="401"/>
                  </a:cubicBezTo>
                  <a:cubicBezTo>
                    <a:pt x="9533" y="44"/>
                    <a:pt x="5855" y="0"/>
                    <a:pt x="5855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84" name="Google Shape;3056;p58"/>
            <p:cNvSpPr/>
            <p:nvPr/>
          </p:nvSpPr>
          <p:spPr>
            <a:xfrm>
              <a:off x="4620325" y="3296375"/>
              <a:ext cx="363775" cy="167625"/>
            </a:xfrm>
            <a:custGeom>
              <a:avLst/>
              <a:gdLst/>
              <a:ahLst/>
              <a:cxnLst>
                <a:cxn ang="0">
                  <a:pos x="149675" y="25"/>
                </a:cxn>
                <a:cxn ang="0">
                  <a:pos x="24800" y="19350"/>
                </a:cxn>
                <a:cxn ang="0">
                  <a:pos x="35125" y="146300"/>
                </a:cxn>
                <a:cxn ang="0">
                  <a:pos x="197125" y="167625"/>
                </a:cxn>
                <a:cxn ang="0">
                  <a:pos x="334725" y="149550"/>
                </a:cxn>
                <a:cxn ang="0">
                  <a:pos x="324425" y="25275"/>
                </a:cxn>
                <a:cxn ang="0">
                  <a:pos x="178525" y="475"/>
                </a:cxn>
                <a:cxn ang="0">
                  <a:pos x="149675" y="25"/>
                </a:cxn>
              </a:cxnLst>
              <a:pathLst>
                <a:path w="14551" h="6705">
                  <a:moveTo>
                    <a:pt x="5987" y="1"/>
                  </a:moveTo>
                  <a:cubicBezTo>
                    <a:pt x="4374" y="1"/>
                    <a:pt x="1577" y="101"/>
                    <a:pt x="992" y="774"/>
                  </a:cubicBezTo>
                  <a:cubicBezTo>
                    <a:pt x="161" y="1734"/>
                    <a:pt x="0" y="5314"/>
                    <a:pt x="1405" y="5852"/>
                  </a:cubicBezTo>
                  <a:cubicBezTo>
                    <a:pt x="3025" y="6475"/>
                    <a:pt x="5561" y="6705"/>
                    <a:pt x="7885" y="6705"/>
                  </a:cubicBezTo>
                  <a:cubicBezTo>
                    <a:pt x="10693" y="6705"/>
                    <a:pt x="13190" y="6369"/>
                    <a:pt x="13389" y="5982"/>
                  </a:cubicBezTo>
                  <a:cubicBezTo>
                    <a:pt x="13752" y="5275"/>
                    <a:pt x="14551" y="1604"/>
                    <a:pt x="12977" y="1011"/>
                  </a:cubicBezTo>
                  <a:cubicBezTo>
                    <a:pt x="11401" y="418"/>
                    <a:pt x="7141" y="19"/>
                    <a:pt x="7141" y="19"/>
                  </a:cubicBezTo>
                  <a:cubicBezTo>
                    <a:pt x="7141" y="19"/>
                    <a:pt x="6670" y="1"/>
                    <a:pt x="5987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85" name="Google Shape;3057;p58"/>
            <p:cNvSpPr/>
            <p:nvPr/>
          </p:nvSpPr>
          <p:spPr>
            <a:xfrm>
              <a:off x="4588625" y="3116275"/>
              <a:ext cx="388900" cy="186675"/>
            </a:xfrm>
            <a:custGeom>
              <a:avLst/>
              <a:gdLst/>
              <a:ahLst/>
              <a:cxnLst>
                <a:cxn ang="0">
                  <a:pos x="160000" y="0"/>
                </a:cxn>
                <a:cxn ang="0">
                  <a:pos x="26525" y="20700"/>
                </a:cxn>
                <a:cxn ang="0">
                  <a:pos x="37525" y="156425"/>
                </a:cxn>
                <a:cxn ang="0">
                  <a:pos x="258400" y="186675"/>
                </a:cxn>
                <a:cxn ang="0">
                  <a:pos x="352775" y="174150"/>
                </a:cxn>
                <a:cxn ang="0">
                  <a:pos x="346800" y="27025"/>
                </a:cxn>
                <a:cxn ang="0">
                  <a:pos x="190850" y="500"/>
                </a:cxn>
                <a:cxn ang="0">
                  <a:pos x="160000" y="0"/>
                </a:cxn>
              </a:cxnLst>
              <a:pathLst>
                <a:path w="15556" h="7467">
                  <a:moveTo>
                    <a:pt x="6400" y="0"/>
                  </a:moveTo>
                  <a:cubicBezTo>
                    <a:pt x="4676" y="0"/>
                    <a:pt x="1685" y="108"/>
                    <a:pt x="1061" y="828"/>
                  </a:cubicBezTo>
                  <a:cubicBezTo>
                    <a:pt x="172" y="1853"/>
                    <a:pt x="0" y="5680"/>
                    <a:pt x="1501" y="6257"/>
                  </a:cubicBezTo>
                  <a:cubicBezTo>
                    <a:pt x="3724" y="7111"/>
                    <a:pt x="7493" y="7467"/>
                    <a:pt x="10336" y="7467"/>
                  </a:cubicBezTo>
                  <a:cubicBezTo>
                    <a:pt x="12383" y="7467"/>
                    <a:pt x="13949" y="7282"/>
                    <a:pt x="14111" y="6966"/>
                  </a:cubicBezTo>
                  <a:cubicBezTo>
                    <a:pt x="14499" y="6210"/>
                    <a:pt x="15555" y="1713"/>
                    <a:pt x="13872" y="1081"/>
                  </a:cubicBezTo>
                  <a:cubicBezTo>
                    <a:pt x="12189" y="447"/>
                    <a:pt x="7634" y="20"/>
                    <a:pt x="7634" y="20"/>
                  </a:cubicBezTo>
                  <a:cubicBezTo>
                    <a:pt x="7634" y="20"/>
                    <a:pt x="7131" y="0"/>
                    <a:pt x="6400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86" name="Google Shape;3058;p58"/>
            <p:cNvSpPr/>
            <p:nvPr/>
          </p:nvSpPr>
          <p:spPr>
            <a:xfrm>
              <a:off x="4505825" y="2947825"/>
              <a:ext cx="389900" cy="180975"/>
            </a:xfrm>
            <a:custGeom>
              <a:avLst/>
              <a:gdLst/>
              <a:ahLst/>
              <a:cxnLst>
                <a:cxn ang="0">
                  <a:pos x="161000" y="0"/>
                </a:cxn>
                <a:cxn ang="0">
                  <a:pos x="27525" y="20700"/>
                </a:cxn>
                <a:cxn ang="0">
                  <a:pos x="38550" y="156400"/>
                </a:cxn>
                <a:cxn ang="0">
                  <a:pos x="303050" y="180975"/>
                </a:cxn>
                <a:cxn ang="0">
                  <a:pos x="353800" y="174150"/>
                </a:cxn>
                <a:cxn ang="0">
                  <a:pos x="347775" y="27025"/>
                </a:cxn>
                <a:cxn ang="0">
                  <a:pos x="191825" y="475"/>
                </a:cxn>
                <a:cxn ang="0">
                  <a:pos x="161000" y="0"/>
                </a:cxn>
              </a:cxnLst>
              <a:pathLst>
                <a:path w="15596" h="7239">
                  <a:moveTo>
                    <a:pt x="6440" y="0"/>
                  </a:moveTo>
                  <a:cubicBezTo>
                    <a:pt x="4716" y="0"/>
                    <a:pt x="1725" y="107"/>
                    <a:pt x="1101" y="828"/>
                  </a:cubicBezTo>
                  <a:cubicBezTo>
                    <a:pt x="213" y="1853"/>
                    <a:pt x="1" y="5795"/>
                    <a:pt x="1542" y="6256"/>
                  </a:cubicBezTo>
                  <a:cubicBezTo>
                    <a:pt x="2685" y="6599"/>
                    <a:pt x="8851" y="7239"/>
                    <a:pt x="12122" y="7239"/>
                  </a:cubicBezTo>
                  <a:cubicBezTo>
                    <a:pt x="13263" y="7239"/>
                    <a:pt x="14051" y="7161"/>
                    <a:pt x="14152" y="6966"/>
                  </a:cubicBezTo>
                  <a:cubicBezTo>
                    <a:pt x="14538" y="6210"/>
                    <a:pt x="15596" y="1714"/>
                    <a:pt x="13911" y="1081"/>
                  </a:cubicBezTo>
                  <a:cubicBezTo>
                    <a:pt x="12228" y="447"/>
                    <a:pt x="7673" y="19"/>
                    <a:pt x="7673" y="19"/>
                  </a:cubicBezTo>
                  <a:cubicBezTo>
                    <a:pt x="7673" y="19"/>
                    <a:pt x="7170" y="0"/>
                    <a:pt x="6440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87" name="Google Shape;3059;p58"/>
            <p:cNvSpPr/>
            <p:nvPr/>
          </p:nvSpPr>
          <p:spPr>
            <a:xfrm>
              <a:off x="4685725" y="2897100"/>
              <a:ext cx="518275" cy="524050"/>
            </a:xfrm>
            <a:custGeom>
              <a:avLst/>
              <a:gdLst/>
              <a:ahLst/>
              <a:cxnLst>
                <a:cxn ang="0">
                  <a:pos x="109175" y="0"/>
                </a:cxn>
                <a:cxn ang="0">
                  <a:pos x="3600" y="80675"/>
                </a:cxn>
                <a:cxn ang="0">
                  <a:pos x="78550" y="344925"/>
                </a:cxn>
                <a:cxn ang="0">
                  <a:pos x="116300" y="386525"/>
                </a:cxn>
                <a:cxn ang="0">
                  <a:pos x="141650" y="384325"/>
                </a:cxn>
                <a:cxn ang="0">
                  <a:pos x="220525" y="301525"/>
                </a:cxn>
                <a:cxn ang="0">
                  <a:pos x="204775" y="187150"/>
                </a:cxn>
                <a:cxn ang="0">
                  <a:pos x="204775" y="187150"/>
                </a:cxn>
                <a:cxn ang="0">
                  <a:pos x="267850" y="222625"/>
                </a:cxn>
                <a:cxn ang="0">
                  <a:pos x="295450" y="230525"/>
                </a:cxn>
                <a:cxn ang="0">
                  <a:pos x="405875" y="490825"/>
                </a:cxn>
                <a:cxn ang="0">
                  <a:pos x="477400" y="524025"/>
                </a:cxn>
                <a:cxn ang="0">
                  <a:pos x="518250" y="74175"/>
                </a:cxn>
                <a:cxn ang="0">
                  <a:pos x="417750" y="37275"/>
                </a:cxn>
                <a:cxn ang="0">
                  <a:pos x="109175" y="0"/>
                </a:cxn>
              </a:cxnLst>
              <a:pathLst>
                <a:path w="20731" h="20962">
                  <a:moveTo>
                    <a:pt x="4367" y="0"/>
                  </a:moveTo>
                  <a:cubicBezTo>
                    <a:pt x="1686" y="433"/>
                    <a:pt x="0" y="2222"/>
                    <a:pt x="144" y="3227"/>
                  </a:cubicBezTo>
                  <a:cubicBezTo>
                    <a:pt x="302" y="4330"/>
                    <a:pt x="2669" y="11903"/>
                    <a:pt x="3142" y="13797"/>
                  </a:cubicBezTo>
                  <a:cubicBezTo>
                    <a:pt x="3484" y="15164"/>
                    <a:pt x="3908" y="15461"/>
                    <a:pt x="4652" y="15461"/>
                  </a:cubicBezTo>
                  <a:cubicBezTo>
                    <a:pt x="4938" y="15461"/>
                    <a:pt x="5271" y="15417"/>
                    <a:pt x="5666" y="15373"/>
                  </a:cubicBezTo>
                  <a:cubicBezTo>
                    <a:pt x="7087" y="15216"/>
                    <a:pt x="8821" y="14111"/>
                    <a:pt x="8821" y="12061"/>
                  </a:cubicBezTo>
                  <a:cubicBezTo>
                    <a:pt x="8821" y="10010"/>
                    <a:pt x="8191" y="7487"/>
                    <a:pt x="8191" y="7486"/>
                  </a:cubicBezTo>
                  <a:cubicBezTo>
                    <a:pt x="8191" y="7486"/>
                    <a:pt x="9610" y="8590"/>
                    <a:pt x="10714" y="8905"/>
                  </a:cubicBezTo>
                  <a:lnTo>
                    <a:pt x="11818" y="9221"/>
                  </a:lnTo>
                  <a:cubicBezTo>
                    <a:pt x="11818" y="9221"/>
                    <a:pt x="11660" y="16478"/>
                    <a:pt x="16235" y="19633"/>
                  </a:cubicBezTo>
                  <a:cubicBezTo>
                    <a:pt x="17152" y="20265"/>
                    <a:pt x="18126" y="20688"/>
                    <a:pt x="19096" y="20961"/>
                  </a:cubicBezTo>
                  <a:lnTo>
                    <a:pt x="20730" y="2967"/>
                  </a:lnTo>
                  <a:cubicBezTo>
                    <a:pt x="19025" y="1840"/>
                    <a:pt x="17401" y="1491"/>
                    <a:pt x="16710" y="1491"/>
                  </a:cubicBezTo>
                  <a:cubicBezTo>
                    <a:pt x="12558" y="1491"/>
                    <a:pt x="8491" y="340"/>
                    <a:pt x="4367" y="0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88" name="Google Shape;3060;p58"/>
            <p:cNvSpPr/>
            <p:nvPr/>
          </p:nvSpPr>
          <p:spPr>
            <a:xfrm>
              <a:off x="4685725" y="2897100"/>
              <a:ext cx="518275" cy="524050"/>
            </a:xfrm>
            <a:custGeom>
              <a:avLst/>
              <a:gdLst/>
              <a:ahLst/>
              <a:cxnLst>
                <a:cxn ang="0">
                  <a:pos x="477400" y="524025"/>
                </a:cxn>
                <a:cxn ang="0">
                  <a:pos x="405875" y="490825"/>
                </a:cxn>
                <a:cxn ang="0">
                  <a:pos x="295450" y="230525"/>
                </a:cxn>
                <a:cxn ang="0">
                  <a:pos x="267850" y="222625"/>
                </a:cxn>
                <a:cxn ang="0">
                  <a:pos x="204775" y="187150"/>
                </a:cxn>
                <a:cxn ang="0">
                  <a:pos x="220525" y="301525"/>
                </a:cxn>
                <a:cxn ang="0">
                  <a:pos x="141650" y="384325"/>
                </a:cxn>
                <a:cxn ang="0">
                  <a:pos x="78550" y="344925"/>
                </a:cxn>
                <a:cxn ang="0">
                  <a:pos x="3600" y="80675"/>
                </a:cxn>
                <a:cxn ang="0">
                  <a:pos x="109175" y="0"/>
                </a:cxn>
                <a:cxn ang="0">
                  <a:pos x="417750" y="37275"/>
                </a:cxn>
                <a:cxn ang="0">
                  <a:pos x="518250" y="74175"/>
                </a:cxn>
              </a:cxnLst>
              <a:pathLst>
                <a:path w="20731" h="20962" fill="none">
                  <a:moveTo>
                    <a:pt x="19096" y="20961"/>
                  </a:moveTo>
                  <a:cubicBezTo>
                    <a:pt x="18126" y="20688"/>
                    <a:pt x="17152" y="20265"/>
                    <a:pt x="16235" y="19633"/>
                  </a:cubicBezTo>
                  <a:cubicBezTo>
                    <a:pt x="11660" y="16478"/>
                    <a:pt x="11818" y="9221"/>
                    <a:pt x="11818" y="9221"/>
                  </a:cubicBezTo>
                  <a:lnTo>
                    <a:pt x="10714" y="8905"/>
                  </a:lnTo>
                  <a:cubicBezTo>
                    <a:pt x="9610" y="8590"/>
                    <a:pt x="8191" y="7486"/>
                    <a:pt x="8191" y="7486"/>
                  </a:cubicBezTo>
                  <a:cubicBezTo>
                    <a:pt x="8191" y="7486"/>
                    <a:pt x="8821" y="10010"/>
                    <a:pt x="8821" y="12061"/>
                  </a:cubicBezTo>
                  <a:cubicBezTo>
                    <a:pt x="8821" y="14111"/>
                    <a:pt x="7087" y="15216"/>
                    <a:pt x="5666" y="15373"/>
                  </a:cubicBezTo>
                  <a:cubicBezTo>
                    <a:pt x="4246" y="15531"/>
                    <a:pt x="3615" y="15689"/>
                    <a:pt x="3142" y="13797"/>
                  </a:cubicBezTo>
                  <a:cubicBezTo>
                    <a:pt x="2669" y="11903"/>
                    <a:pt x="302" y="4330"/>
                    <a:pt x="144" y="3227"/>
                  </a:cubicBezTo>
                  <a:cubicBezTo>
                    <a:pt x="0" y="2222"/>
                    <a:pt x="1686" y="433"/>
                    <a:pt x="4367" y="0"/>
                  </a:cubicBezTo>
                  <a:cubicBezTo>
                    <a:pt x="8491" y="340"/>
                    <a:pt x="12558" y="1491"/>
                    <a:pt x="16710" y="1491"/>
                  </a:cubicBezTo>
                  <a:cubicBezTo>
                    <a:pt x="17401" y="1491"/>
                    <a:pt x="19025" y="1840"/>
                    <a:pt x="20730" y="2967"/>
                  </a:cubicBez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89" name="Google Shape;3061;p58"/>
            <p:cNvSpPr/>
            <p:nvPr/>
          </p:nvSpPr>
          <p:spPr>
            <a:xfrm>
              <a:off x="5234225" y="3430950"/>
              <a:ext cx="37575" cy="950"/>
            </a:xfrm>
            <a:custGeom>
              <a:avLst/>
              <a:gdLst/>
              <a:ahLst/>
              <a:cxnLst>
                <a:cxn ang="0">
                  <a:pos x="37575" y="0"/>
                </a:cxn>
                <a:cxn ang="0">
                  <a:pos x="0" y="750"/>
                </a:cxn>
                <a:cxn ang="0">
                  <a:pos x="11725" y="950"/>
                </a:cxn>
                <a:cxn ang="0">
                  <a:pos x="37575" y="0"/>
                </a:cxn>
              </a:cxnLst>
              <a:pathLst>
                <a:path w="1503" h="38">
                  <a:moveTo>
                    <a:pt x="1503" y="0"/>
                  </a:moveTo>
                  <a:lnTo>
                    <a:pt x="0" y="30"/>
                  </a:lnTo>
                  <a:cubicBezTo>
                    <a:pt x="157" y="35"/>
                    <a:pt x="313" y="38"/>
                    <a:pt x="469" y="38"/>
                  </a:cubicBezTo>
                  <a:cubicBezTo>
                    <a:pt x="814" y="38"/>
                    <a:pt x="1159" y="25"/>
                    <a:pt x="1503" y="0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90" name="Google Shape;3062;p58"/>
            <p:cNvSpPr/>
            <p:nvPr/>
          </p:nvSpPr>
          <p:spPr>
            <a:xfrm>
              <a:off x="5234225" y="3430950"/>
              <a:ext cx="37575" cy="1175"/>
            </a:xfrm>
            <a:custGeom>
              <a:avLst/>
              <a:gdLst/>
              <a:ahLst/>
              <a:cxnLst>
                <a:cxn ang="0">
                  <a:pos x="37575" y="0"/>
                </a:cxn>
                <a:cxn ang="0">
                  <a:pos x="0" y="750"/>
                </a:cxn>
              </a:cxnLst>
              <a:pathLst>
                <a:path w="1503" h="47" fill="none">
                  <a:moveTo>
                    <a:pt x="1503" y="0"/>
                  </a:moveTo>
                  <a:cubicBezTo>
                    <a:pt x="1003" y="36"/>
                    <a:pt x="502" y="47"/>
                    <a:pt x="0" y="30"/>
                  </a:cubicBez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91" name="Google Shape;3063;p58"/>
            <p:cNvSpPr/>
            <p:nvPr/>
          </p:nvSpPr>
          <p:spPr>
            <a:xfrm>
              <a:off x="5271775" y="3415500"/>
              <a:ext cx="84100" cy="15475"/>
            </a:xfrm>
            <a:custGeom>
              <a:avLst/>
              <a:gdLst/>
              <a:ahLst/>
              <a:cxnLst>
                <a:cxn ang="0">
                  <a:pos x="84075" y="0"/>
                </a:cxn>
                <a:cxn ang="0">
                  <a:pos x="25" y="15450"/>
                </a:cxn>
                <a:cxn ang="0">
                  <a:pos x="84075" y="0"/>
                </a:cxn>
              </a:cxnLst>
              <a:pathLst>
                <a:path w="3364" h="619">
                  <a:moveTo>
                    <a:pt x="3363" y="0"/>
                  </a:moveTo>
                  <a:lnTo>
                    <a:pt x="1" y="618"/>
                  </a:lnTo>
                  <a:cubicBezTo>
                    <a:pt x="1964" y="480"/>
                    <a:pt x="3363" y="0"/>
                    <a:pt x="3363" y="0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92" name="Google Shape;3064;p58"/>
            <p:cNvSpPr/>
            <p:nvPr/>
          </p:nvSpPr>
          <p:spPr>
            <a:xfrm>
              <a:off x="5271775" y="3415500"/>
              <a:ext cx="84100" cy="15475"/>
            </a:xfrm>
            <a:custGeom>
              <a:avLst/>
              <a:gdLst/>
              <a:ahLst/>
              <a:cxnLst>
                <a:cxn ang="0">
                  <a:pos x="84075" y="0"/>
                </a:cxn>
                <a:cxn ang="0">
                  <a:pos x="25" y="15450"/>
                </a:cxn>
              </a:cxnLst>
              <a:pathLst>
                <a:path w="3364" h="619" fill="none">
                  <a:moveTo>
                    <a:pt x="3363" y="0"/>
                  </a:moveTo>
                  <a:cubicBezTo>
                    <a:pt x="3363" y="0"/>
                    <a:pt x="1964" y="480"/>
                    <a:pt x="1" y="618"/>
                  </a:cubicBez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93" name="Google Shape;3065;p58"/>
            <p:cNvSpPr/>
            <p:nvPr/>
          </p:nvSpPr>
          <p:spPr>
            <a:xfrm>
              <a:off x="5497825" y="3364225"/>
              <a:ext cx="142000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2000" y="25"/>
                </a:cxn>
              </a:cxnLst>
              <a:pathLst>
                <a:path w="5680" h="1">
                  <a:moveTo>
                    <a:pt x="0" y="1"/>
                  </a:moveTo>
                  <a:lnTo>
                    <a:pt x="5680" y="1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94" name="Google Shape;3066;p58"/>
            <p:cNvSpPr/>
            <p:nvPr/>
          </p:nvSpPr>
          <p:spPr>
            <a:xfrm>
              <a:off x="5497825" y="3364225"/>
              <a:ext cx="142000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2000" y="25"/>
                </a:cxn>
              </a:cxnLst>
              <a:pathLst>
                <a:path w="5680" h="1" fill="none">
                  <a:moveTo>
                    <a:pt x="0" y="1"/>
                  </a:moveTo>
                  <a:lnTo>
                    <a:pt x="568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95" name="Google Shape;3067;p58"/>
            <p:cNvSpPr/>
            <p:nvPr/>
          </p:nvSpPr>
          <p:spPr>
            <a:xfrm>
              <a:off x="5509650" y="3403675"/>
              <a:ext cx="59200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9175" y="25"/>
                </a:cxn>
              </a:cxnLst>
              <a:pathLst>
                <a:path w="2368" h="1">
                  <a:moveTo>
                    <a:pt x="0" y="1"/>
                  </a:moveTo>
                  <a:lnTo>
                    <a:pt x="2367" y="1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96" name="Google Shape;3068;p58"/>
            <p:cNvSpPr/>
            <p:nvPr/>
          </p:nvSpPr>
          <p:spPr>
            <a:xfrm>
              <a:off x="5509650" y="3403675"/>
              <a:ext cx="59200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9175" y="25"/>
                </a:cxn>
              </a:cxnLst>
              <a:pathLst>
                <a:path w="2368" h="1" fill="none">
                  <a:moveTo>
                    <a:pt x="0" y="1"/>
                  </a:moveTo>
                  <a:lnTo>
                    <a:pt x="2367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97" name="Google Shape;3069;p58"/>
            <p:cNvSpPr/>
            <p:nvPr/>
          </p:nvSpPr>
          <p:spPr>
            <a:xfrm>
              <a:off x="4981150" y="3080775"/>
              <a:ext cx="129900" cy="46825"/>
            </a:xfrm>
            <a:custGeom>
              <a:avLst/>
              <a:gdLst/>
              <a:ahLst/>
              <a:cxnLst>
                <a:cxn ang="0">
                  <a:pos x="25" y="46825"/>
                </a:cxn>
                <a:cxn ang="0">
                  <a:pos x="129900" y="0"/>
                </a:cxn>
              </a:cxnLst>
              <a:pathLst>
                <a:path w="5196" h="1873" fill="none">
                  <a:moveTo>
                    <a:pt x="1" y="1873"/>
                  </a:moveTo>
                  <a:cubicBezTo>
                    <a:pt x="1" y="1873"/>
                    <a:pt x="3137" y="1860"/>
                    <a:pt x="5196" y="0"/>
                  </a:cubicBez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98" name="Google Shape;3070;p58"/>
            <p:cNvSpPr/>
            <p:nvPr/>
          </p:nvSpPr>
          <p:spPr>
            <a:xfrm>
              <a:off x="4875375" y="3016100"/>
              <a:ext cx="13300" cy="63050"/>
            </a:xfrm>
            <a:custGeom>
              <a:avLst/>
              <a:gdLst/>
              <a:ahLst/>
              <a:cxnLst>
                <a:cxn ang="0">
                  <a:pos x="13275" y="63050"/>
                </a:cxn>
                <a:cxn ang="0">
                  <a:pos x="25" y="25"/>
                </a:cxn>
              </a:cxnLst>
              <a:pathLst>
                <a:path w="532" h="2522" fill="none">
                  <a:moveTo>
                    <a:pt x="531" y="2522"/>
                  </a:moveTo>
                  <a:cubicBezTo>
                    <a:pt x="531" y="2522"/>
                    <a:pt x="464" y="1526"/>
                    <a:pt x="1" y="1"/>
                  </a:cubicBez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899" name="Google Shape;3071;p58"/>
            <p:cNvSpPr/>
            <p:nvPr/>
          </p:nvSpPr>
          <p:spPr>
            <a:xfrm>
              <a:off x="4749225" y="3128925"/>
              <a:ext cx="119525" cy="139450"/>
            </a:xfrm>
            <a:custGeom>
              <a:avLst/>
              <a:gdLst/>
              <a:ahLst/>
              <a:cxnLst>
                <a:cxn ang="0">
                  <a:pos x="14950" y="92950"/>
                </a:cxn>
                <a:cxn ang="0">
                  <a:pos x="18275" y="36550"/>
                </a:cxn>
                <a:cxn ang="0">
                  <a:pos x="92950" y="16625"/>
                </a:cxn>
                <a:cxn ang="0">
                  <a:pos x="114525" y="124500"/>
                </a:cxn>
                <a:cxn ang="0">
                  <a:pos x="109550" y="139425"/>
                </a:cxn>
              </a:cxnLst>
              <a:pathLst>
                <a:path w="4781" h="5578" fill="none">
                  <a:moveTo>
                    <a:pt x="598" y="3718"/>
                  </a:moveTo>
                  <a:cubicBezTo>
                    <a:pt x="598" y="3718"/>
                    <a:pt x="1" y="2059"/>
                    <a:pt x="731" y="1462"/>
                  </a:cubicBezTo>
                  <a:cubicBezTo>
                    <a:pt x="1462" y="864"/>
                    <a:pt x="3386" y="1"/>
                    <a:pt x="3718" y="665"/>
                  </a:cubicBezTo>
                  <a:cubicBezTo>
                    <a:pt x="4051" y="1328"/>
                    <a:pt x="4781" y="4382"/>
                    <a:pt x="4581" y="4980"/>
                  </a:cubicBezTo>
                  <a:lnTo>
                    <a:pt x="4382" y="557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27" name="Google Shape;3072;p58"/>
            <p:cNvSpPr/>
            <p:nvPr/>
          </p:nvSpPr>
          <p:spPr>
            <a:xfrm>
              <a:off x="5583525" y="3056725"/>
              <a:ext cx="1359300" cy="668225"/>
            </a:xfrm>
            <a:custGeom>
              <a:avLst/>
              <a:gdLst/>
              <a:ahLst/>
              <a:cxnLst/>
              <a:rect l="l" t="t" r="r" b="b"/>
              <a:pathLst>
                <a:path w="54372" h="26729" extrusionOk="0">
                  <a:moveTo>
                    <a:pt x="1" y="0"/>
                  </a:moveTo>
                  <a:lnTo>
                    <a:pt x="1" y="26729"/>
                  </a:lnTo>
                  <a:lnTo>
                    <a:pt x="54372" y="26729"/>
                  </a:lnTo>
                  <a:lnTo>
                    <a:pt x="54372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lIns="121900" tIns="121900" rIns="121900" bIns="1219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+mn-ea"/>
                <a:cs typeface="+mn-cs"/>
              </a:endParaRPr>
            </a:p>
          </p:txBody>
        </p:sp>
        <p:sp>
          <p:nvSpPr>
            <p:cNvPr id="35903" name="Google Shape;3073;p58"/>
            <p:cNvSpPr/>
            <p:nvPr/>
          </p:nvSpPr>
          <p:spPr>
            <a:xfrm>
              <a:off x="5583525" y="3056725"/>
              <a:ext cx="1359300" cy="668225"/>
            </a:xfrm>
            <a:custGeom>
              <a:avLst/>
              <a:gdLst/>
              <a:ahLst/>
              <a:cxnLst>
                <a:cxn ang="0">
                  <a:pos x="1359300" y="668225"/>
                </a:cxn>
                <a:cxn ang="0">
                  <a:pos x="25" y="668225"/>
                </a:cxn>
                <a:cxn ang="0">
                  <a:pos x="25" y="0"/>
                </a:cxn>
                <a:cxn ang="0">
                  <a:pos x="1359300" y="0"/>
                </a:cxn>
              </a:cxnLst>
              <a:pathLst>
                <a:path w="54372" h="26729" fill="none">
                  <a:moveTo>
                    <a:pt x="54372" y="26729"/>
                  </a:moveTo>
                  <a:lnTo>
                    <a:pt x="1" y="26729"/>
                  </a:lnTo>
                  <a:lnTo>
                    <a:pt x="1" y="0"/>
                  </a:lnTo>
                  <a:lnTo>
                    <a:pt x="54372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04" name="Google Shape;3074;p58"/>
            <p:cNvSpPr/>
            <p:nvPr/>
          </p:nvSpPr>
          <p:spPr>
            <a:xfrm>
              <a:off x="5652700" y="3619125"/>
              <a:ext cx="61075" cy="61050"/>
            </a:xfrm>
            <a:custGeom>
              <a:avLst/>
              <a:gdLst/>
              <a:ahLst/>
              <a:cxnLst>
                <a:cxn ang="0">
                  <a:pos x="30550" y="0"/>
                </a:cxn>
                <a:cxn ang="0">
                  <a:pos x="0" y="30525"/>
                </a:cxn>
                <a:cxn ang="0">
                  <a:pos x="30550" y="61050"/>
                </a:cxn>
                <a:cxn ang="0">
                  <a:pos x="61075" y="30525"/>
                </a:cxn>
                <a:cxn ang="0">
                  <a:pos x="30550" y="0"/>
                </a:cxn>
              </a:cxnLst>
              <a:pathLst>
                <a:path w="2443" h="2442">
                  <a:moveTo>
                    <a:pt x="1222" y="0"/>
                  </a:moveTo>
                  <a:cubicBezTo>
                    <a:pt x="547" y="0"/>
                    <a:pt x="0" y="547"/>
                    <a:pt x="0" y="1221"/>
                  </a:cubicBezTo>
                  <a:cubicBezTo>
                    <a:pt x="0" y="1896"/>
                    <a:pt x="547" y="2442"/>
                    <a:pt x="1222" y="2442"/>
                  </a:cubicBezTo>
                  <a:cubicBezTo>
                    <a:pt x="1895" y="2442"/>
                    <a:pt x="2443" y="1896"/>
                    <a:pt x="2443" y="1221"/>
                  </a:cubicBezTo>
                  <a:cubicBezTo>
                    <a:pt x="2443" y="547"/>
                    <a:pt x="1895" y="0"/>
                    <a:pt x="1222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05" name="Google Shape;3075;p58"/>
            <p:cNvSpPr/>
            <p:nvPr/>
          </p:nvSpPr>
          <p:spPr>
            <a:xfrm>
              <a:off x="2930650" y="1241500"/>
              <a:ext cx="701075" cy="1317325"/>
            </a:xfrm>
            <a:custGeom>
              <a:avLst/>
              <a:gdLst/>
              <a:ahLst/>
              <a:cxnLst>
                <a:cxn ang="0">
                  <a:pos x="142000" y="25"/>
                </a:cxn>
                <a:cxn ang="0">
                  <a:pos x="122275" y="575825"/>
                </a:cxn>
                <a:cxn ang="0">
                  <a:pos x="3975" y="844025"/>
                </a:cxn>
                <a:cxn ang="0">
                  <a:pos x="55225" y="1317325"/>
                </a:cxn>
                <a:cxn ang="0">
                  <a:pos x="591600" y="1179300"/>
                </a:cxn>
                <a:cxn ang="0">
                  <a:pos x="592300" y="1179000"/>
                </a:cxn>
                <a:cxn ang="0">
                  <a:pos x="644025" y="1127375"/>
                </a:cxn>
                <a:cxn ang="0">
                  <a:pos x="665575" y="1057000"/>
                </a:cxn>
                <a:cxn ang="0">
                  <a:pos x="681350" y="721750"/>
                </a:cxn>
                <a:cxn ang="0">
                  <a:pos x="566975" y="453575"/>
                </a:cxn>
                <a:cxn ang="0">
                  <a:pos x="591600" y="25"/>
                </a:cxn>
                <a:cxn ang="0">
                  <a:pos x="142000" y="25"/>
                </a:cxn>
              </a:cxnLst>
              <a:pathLst>
                <a:path w="28043" h="52693">
                  <a:moveTo>
                    <a:pt x="5680" y="1"/>
                  </a:moveTo>
                  <a:cubicBezTo>
                    <a:pt x="5680" y="1"/>
                    <a:pt x="6469" y="18932"/>
                    <a:pt x="4891" y="23033"/>
                  </a:cubicBezTo>
                  <a:cubicBezTo>
                    <a:pt x="3313" y="27134"/>
                    <a:pt x="1" y="31710"/>
                    <a:pt x="159" y="33761"/>
                  </a:cubicBezTo>
                  <a:cubicBezTo>
                    <a:pt x="317" y="35812"/>
                    <a:pt x="2209" y="52693"/>
                    <a:pt x="2209" y="52693"/>
                  </a:cubicBezTo>
                  <a:lnTo>
                    <a:pt x="23664" y="47172"/>
                  </a:lnTo>
                  <a:lnTo>
                    <a:pt x="23692" y="47160"/>
                  </a:lnTo>
                  <a:cubicBezTo>
                    <a:pt x="24634" y="46782"/>
                    <a:pt x="25375" y="46034"/>
                    <a:pt x="25761" y="45095"/>
                  </a:cubicBezTo>
                  <a:cubicBezTo>
                    <a:pt x="26060" y="44368"/>
                    <a:pt x="25992" y="43402"/>
                    <a:pt x="26623" y="42280"/>
                  </a:cubicBezTo>
                  <a:cubicBezTo>
                    <a:pt x="28043" y="39756"/>
                    <a:pt x="26781" y="33446"/>
                    <a:pt x="27254" y="28870"/>
                  </a:cubicBezTo>
                  <a:cubicBezTo>
                    <a:pt x="27728" y="24295"/>
                    <a:pt x="22679" y="18143"/>
                    <a:pt x="22679" y="18143"/>
                  </a:cubicBezTo>
                  <a:lnTo>
                    <a:pt x="23664" y="1"/>
                  </a:lnTo>
                  <a:lnTo>
                    <a:pt x="5680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06" name="Google Shape;3076;p58"/>
            <p:cNvSpPr/>
            <p:nvPr/>
          </p:nvSpPr>
          <p:spPr>
            <a:xfrm>
              <a:off x="1679425" y="2008625"/>
              <a:ext cx="1004775" cy="952725"/>
            </a:xfrm>
            <a:custGeom>
              <a:avLst/>
              <a:gdLst/>
              <a:ahLst/>
              <a:cxnLst>
                <a:cxn ang="0">
                  <a:pos x="502850" y="94075"/>
                </a:cxn>
                <a:cxn ang="0">
                  <a:pos x="882350" y="434275"/>
                </a:cxn>
                <a:cxn ang="0">
                  <a:pos x="544500" y="856300"/>
                </a:cxn>
                <a:cxn ang="0">
                  <a:pos x="501975" y="858650"/>
                </a:cxn>
                <a:cxn ang="0">
                  <a:pos x="122475" y="518450"/>
                </a:cxn>
                <a:cxn ang="0">
                  <a:pos x="460300" y="96425"/>
                </a:cxn>
                <a:cxn ang="0">
                  <a:pos x="502850" y="94075"/>
                </a:cxn>
                <a:cxn ang="0">
                  <a:pos x="503000" y="0"/>
                </a:cxn>
                <a:cxn ang="0">
                  <a:pos x="449925" y="2950"/>
                </a:cxn>
                <a:cxn ang="0">
                  <a:pos x="29000" y="528800"/>
                </a:cxn>
                <a:cxn ang="0">
                  <a:pos x="501800" y="952725"/>
                </a:cxn>
                <a:cxn ang="0">
                  <a:pos x="554850" y="949775"/>
                </a:cxn>
                <a:cxn ang="0">
                  <a:pos x="975775" y="423925"/>
                </a:cxn>
                <a:cxn ang="0">
                  <a:pos x="503000" y="0"/>
                </a:cxn>
              </a:cxnLst>
              <a:pathLst>
                <a:path w="40191" h="38109">
                  <a:moveTo>
                    <a:pt x="20114" y="3763"/>
                  </a:moveTo>
                  <a:cubicBezTo>
                    <a:pt x="27804" y="3763"/>
                    <a:pt x="34427" y="9549"/>
                    <a:pt x="35294" y="17371"/>
                  </a:cubicBezTo>
                  <a:cubicBezTo>
                    <a:pt x="36223" y="25764"/>
                    <a:pt x="30173" y="33322"/>
                    <a:pt x="21780" y="34252"/>
                  </a:cubicBezTo>
                  <a:cubicBezTo>
                    <a:pt x="21209" y="34315"/>
                    <a:pt x="20641" y="34346"/>
                    <a:pt x="20079" y="34346"/>
                  </a:cubicBezTo>
                  <a:cubicBezTo>
                    <a:pt x="12388" y="34346"/>
                    <a:pt x="5766" y="28560"/>
                    <a:pt x="4899" y="20738"/>
                  </a:cubicBezTo>
                  <a:cubicBezTo>
                    <a:pt x="3970" y="12345"/>
                    <a:pt x="10019" y="4787"/>
                    <a:pt x="18412" y="3857"/>
                  </a:cubicBezTo>
                  <a:cubicBezTo>
                    <a:pt x="18984" y="3794"/>
                    <a:pt x="19552" y="3763"/>
                    <a:pt x="20114" y="3763"/>
                  </a:cubicBezTo>
                  <a:close/>
                  <a:moveTo>
                    <a:pt x="20120" y="0"/>
                  </a:moveTo>
                  <a:cubicBezTo>
                    <a:pt x="19419" y="0"/>
                    <a:pt x="18710" y="39"/>
                    <a:pt x="17997" y="118"/>
                  </a:cubicBezTo>
                  <a:cubicBezTo>
                    <a:pt x="7539" y="1277"/>
                    <a:pt x="1" y="10694"/>
                    <a:pt x="1160" y="21152"/>
                  </a:cubicBezTo>
                  <a:cubicBezTo>
                    <a:pt x="2240" y="30897"/>
                    <a:pt x="10491" y="38109"/>
                    <a:pt x="20072" y="38109"/>
                  </a:cubicBezTo>
                  <a:cubicBezTo>
                    <a:pt x="20773" y="38109"/>
                    <a:pt x="21481" y="38070"/>
                    <a:pt x="22194" y="37991"/>
                  </a:cubicBezTo>
                  <a:cubicBezTo>
                    <a:pt x="32652" y="36832"/>
                    <a:pt x="40190" y="27415"/>
                    <a:pt x="39031" y="16957"/>
                  </a:cubicBezTo>
                  <a:cubicBezTo>
                    <a:pt x="37953" y="7211"/>
                    <a:pt x="29702" y="0"/>
                    <a:pt x="20120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07" name="Google Shape;3077;p58"/>
            <p:cNvSpPr/>
            <p:nvPr/>
          </p:nvSpPr>
          <p:spPr>
            <a:xfrm>
              <a:off x="1652325" y="2011650"/>
              <a:ext cx="1004725" cy="952700"/>
            </a:xfrm>
            <a:custGeom>
              <a:avLst/>
              <a:gdLst/>
              <a:ahLst/>
              <a:cxnLst>
                <a:cxn ang="0">
                  <a:pos x="502850" y="94050"/>
                </a:cxn>
                <a:cxn ang="0">
                  <a:pos x="882300" y="434250"/>
                </a:cxn>
                <a:cxn ang="0">
                  <a:pos x="544450" y="856250"/>
                </a:cxn>
                <a:cxn ang="0">
                  <a:pos x="501875" y="858625"/>
                </a:cxn>
                <a:cxn ang="0">
                  <a:pos x="122425" y="518425"/>
                </a:cxn>
                <a:cxn ang="0">
                  <a:pos x="460275" y="96425"/>
                </a:cxn>
                <a:cxn ang="0">
                  <a:pos x="502850" y="94050"/>
                </a:cxn>
                <a:cxn ang="0">
                  <a:pos x="502975" y="0"/>
                </a:cxn>
                <a:cxn ang="0">
                  <a:pos x="449925" y="2950"/>
                </a:cxn>
                <a:cxn ang="0">
                  <a:pos x="28950" y="528800"/>
                </a:cxn>
                <a:cxn ang="0">
                  <a:pos x="501750" y="952675"/>
                </a:cxn>
                <a:cxn ang="0">
                  <a:pos x="554800" y="949725"/>
                </a:cxn>
                <a:cxn ang="0">
                  <a:pos x="975775" y="423875"/>
                </a:cxn>
                <a:cxn ang="0">
                  <a:pos x="502975" y="0"/>
                </a:cxn>
              </a:cxnLst>
              <a:pathLst>
                <a:path w="40189" h="38108">
                  <a:moveTo>
                    <a:pt x="20114" y="3762"/>
                  </a:moveTo>
                  <a:cubicBezTo>
                    <a:pt x="27803" y="3762"/>
                    <a:pt x="34425" y="9549"/>
                    <a:pt x="35292" y="17370"/>
                  </a:cubicBezTo>
                  <a:cubicBezTo>
                    <a:pt x="36221" y="25763"/>
                    <a:pt x="30171" y="33321"/>
                    <a:pt x="21778" y="34250"/>
                  </a:cubicBezTo>
                  <a:cubicBezTo>
                    <a:pt x="21206" y="34314"/>
                    <a:pt x="20638" y="34345"/>
                    <a:pt x="20075" y="34345"/>
                  </a:cubicBezTo>
                  <a:cubicBezTo>
                    <a:pt x="12386" y="34345"/>
                    <a:pt x="5764" y="28558"/>
                    <a:pt x="4897" y="20737"/>
                  </a:cubicBezTo>
                  <a:cubicBezTo>
                    <a:pt x="3968" y="12344"/>
                    <a:pt x="10018" y="4786"/>
                    <a:pt x="18411" y="3857"/>
                  </a:cubicBezTo>
                  <a:cubicBezTo>
                    <a:pt x="18983" y="3793"/>
                    <a:pt x="19551" y="3762"/>
                    <a:pt x="20114" y="3762"/>
                  </a:cubicBezTo>
                  <a:close/>
                  <a:moveTo>
                    <a:pt x="20119" y="0"/>
                  </a:moveTo>
                  <a:cubicBezTo>
                    <a:pt x="19418" y="0"/>
                    <a:pt x="18710" y="39"/>
                    <a:pt x="17997" y="118"/>
                  </a:cubicBezTo>
                  <a:cubicBezTo>
                    <a:pt x="7539" y="1277"/>
                    <a:pt x="0" y="10694"/>
                    <a:pt x="1158" y="21152"/>
                  </a:cubicBezTo>
                  <a:cubicBezTo>
                    <a:pt x="2238" y="30897"/>
                    <a:pt x="10489" y="38107"/>
                    <a:pt x="20070" y="38107"/>
                  </a:cubicBezTo>
                  <a:cubicBezTo>
                    <a:pt x="20771" y="38107"/>
                    <a:pt x="21479" y="38068"/>
                    <a:pt x="22192" y="37989"/>
                  </a:cubicBezTo>
                  <a:cubicBezTo>
                    <a:pt x="32650" y="36832"/>
                    <a:pt x="40189" y="27413"/>
                    <a:pt x="39031" y="16955"/>
                  </a:cubicBezTo>
                  <a:cubicBezTo>
                    <a:pt x="37951" y="7210"/>
                    <a:pt x="29700" y="0"/>
                    <a:pt x="20119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08" name="Google Shape;3078;p58"/>
            <p:cNvSpPr/>
            <p:nvPr/>
          </p:nvSpPr>
          <p:spPr>
            <a:xfrm>
              <a:off x="2634225" y="2332025"/>
              <a:ext cx="430275" cy="151725"/>
            </a:xfrm>
            <a:custGeom>
              <a:avLst/>
              <a:gdLst/>
              <a:ahLst/>
              <a:cxnLst>
                <a:cxn ang="0">
                  <a:pos x="378950" y="0"/>
                </a:cxn>
                <a:cxn ang="0">
                  <a:pos x="373800" y="300"/>
                </a:cxn>
                <a:cxn ang="0">
                  <a:pos x="43825" y="36850"/>
                </a:cxn>
                <a:cxn ang="0">
                  <a:pos x="2825" y="88050"/>
                </a:cxn>
                <a:cxn ang="0">
                  <a:pos x="5350" y="110450"/>
                </a:cxn>
                <a:cxn ang="0">
                  <a:pos x="51400" y="151725"/>
                </a:cxn>
                <a:cxn ang="0">
                  <a:pos x="56525" y="151425"/>
                </a:cxn>
                <a:cxn ang="0">
                  <a:pos x="386475" y="114875"/>
                </a:cxn>
                <a:cxn ang="0">
                  <a:pos x="427475" y="63675"/>
                </a:cxn>
                <a:cxn ang="0">
                  <a:pos x="424975" y="41275"/>
                </a:cxn>
                <a:cxn ang="0">
                  <a:pos x="378950" y="0"/>
                </a:cxn>
              </a:cxnLst>
              <a:pathLst>
                <a:path w="17211" h="6069">
                  <a:moveTo>
                    <a:pt x="15158" y="0"/>
                  </a:moveTo>
                  <a:cubicBezTo>
                    <a:pt x="15090" y="0"/>
                    <a:pt x="15021" y="4"/>
                    <a:pt x="14952" y="12"/>
                  </a:cubicBezTo>
                  <a:lnTo>
                    <a:pt x="1753" y="1474"/>
                  </a:lnTo>
                  <a:cubicBezTo>
                    <a:pt x="735" y="1586"/>
                    <a:pt x="0" y="2503"/>
                    <a:pt x="113" y="3522"/>
                  </a:cubicBezTo>
                  <a:lnTo>
                    <a:pt x="214" y="4418"/>
                  </a:lnTo>
                  <a:cubicBezTo>
                    <a:pt x="318" y="5367"/>
                    <a:pt x="1123" y="6069"/>
                    <a:pt x="2056" y="6069"/>
                  </a:cubicBezTo>
                  <a:cubicBezTo>
                    <a:pt x="2123" y="6069"/>
                    <a:pt x="2192" y="6065"/>
                    <a:pt x="2261" y="6057"/>
                  </a:cubicBezTo>
                  <a:lnTo>
                    <a:pt x="15459" y="4595"/>
                  </a:lnTo>
                  <a:cubicBezTo>
                    <a:pt x="16477" y="4482"/>
                    <a:pt x="17211" y="3566"/>
                    <a:pt x="17099" y="2547"/>
                  </a:cubicBezTo>
                  <a:lnTo>
                    <a:pt x="16999" y="1651"/>
                  </a:lnTo>
                  <a:cubicBezTo>
                    <a:pt x="16894" y="703"/>
                    <a:pt x="16091" y="0"/>
                    <a:pt x="15158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09" name="Google Shape;3079;p58"/>
            <p:cNvSpPr/>
            <p:nvPr/>
          </p:nvSpPr>
          <p:spPr>
            <a:xfrm>
              <a:off x="2902525" y="2219725"/>
              <a:ext cx="846000" cy="278175"/>
            </a:xfrm>
            <a:custGeom>
              <a:avLst/>
              <a:gdLst/>
              <a:ahLst/>
              <a:cxnLst>
                <a:cxn ang="0">
                  <a:pos x="738900" y="25"/>
                </a:cxn>
                <a:cxn ang="0">
                  <a:pos x="727625" y="650"/>
                </a:cxn>
                <a:cxn ang="0">
                  <a:pos x="74850" y="73000"/>
                </a:cxn>
                <a:cxn ang="0">
                  <a:pos x="4825" y="160425"/>
                </a:cxn>
                <a:cxn ang="0">
                  <a:pos x="10050" y="207650"/>
                </a:cxn>
                <a:cxn ang="0">
                  <a:pos x="88675" y="278175"/>
                </a:cxn>
                <a:cxn ang="0">
                  <a:pos x="97500" y="277675"/>
                </a:cxn>
                <a:cxn ang="0">
                  <a:pos x="750300" y="205325"/>
                </a:cxn>
                <a:cxn ang="0">
                  <a:pos x="839825" y="93475"/>
                </a:cxn>
                <a:cxn ang="0">
                  <a:pos x="839475" y="90200"/>
                </a:cxn>
                <a:cxn ang="0">
                  <a:pos x="738900" y="25"/>
                </a:cxn>
              </a:cxnLst>
              <a:pathLst>
                <a:path w="33840" h="11127">
                  <a:moveTo>
                    <a:pt x="29556" y="1"/>
                  </a:moveTo>
                  <a:cubicBezTo>
                    <a:pt x="29407" y="1"/>
                    <a:pt x="29256" y="9"/>
                    <a:pt x="29105" y="26"/>
                  </a:cubicBezTo>
                  <a:lnTo>
                    <a:pt x="2994" y="2920"/>
                  </a:lnTo>
                  <a:cubicBezTo>
                    <a:pt x="1254" y="3112"/>
                    <a:pt x="0" y="4679"/>
                    <a:pt x="193" y="6417"/>
                  </a:cubicBezTo>
                  <a:lnTo>
                    <a:pt x="402" y="8306"/>
                  </a:lnTo>
                  <a:cubicBezTo>
                    <a:pt x="582" y="9927"/>
                    <a:pt x="1954" y="11127"/>
                    <a:pt x="3547" y="11127"/>
                  </a:cubicBezTo>
                  <a:cubicBezTo>
                    <a:pt x="3664" y="11127"/>
                    <a:pt x="3781" y="11120"/>
                    <a:pt x="3900" y="11107"/>
                  </a:cubicBezTo>
                  <a:lnTo>
                    <a:pt x="30012" y="8213"/>
                  </a:lnTo>
                  <a:cubicBezTo>
                    <a:pt x="32236" y="7967"/>
                    <a:pt x="33840" y="5964"/>
                    <a:pt x="33593" y="3739"/>
                  </a:cubicBezTo>
                  <a:lnTo>
                    <a:pt x="33579" y="3608"/>
                  </a:lnTo>
                  <a:cubicBezTo>
                    <a:pt x="33350" y="1536"/>
                    <a:pt x="31594" y="1"/>
                    <a:pt x="29556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10" name="Google Shape;3080;p58"/>
            <p:cNvSpPr/>
            <p:nvPr/>
          </p:nvSpPr>
          <p:spPr>
            <a:xfrm>
              <a:off x="3456450" y="2207725"/>
              <a:ext cx="141650" cy="289425"/>
            </a:xfrm>
            <a:custGeom>
              <a:avLst/>
              <a:gdLst/>
              <a:ahLst/>
              <a:cxnLst>
                <a:cxn ang="0">
                  <a:pos x="61550" y="25"/>
                </a:cxn>
                <a:cxn ang="0">
                  <a:pos x="10050" y="22800"/>
                </a:cxn>
                <a:cxn ang="0">
                  <a:pos x="0" y="149525"/>
                </a:cxn>
                <a:cxn ang="0">
                  <a:pos x="24025" y="279825"/>
                </a:cxn>
                <a:cxn ang="0">
                  <a:pos x="62675" y="289425"/>
                </a:cxn>
                <a:cxn ang="0">
                  <a:pos x="120775" y="261950"/>
                </a:cxn>
                <a:cxn ang="0">
                  <a:pos x="115325" y="8225"/>
                </a:cxn>
                <a:cxn ang="0">
                  <a:pos x="61550" y="25"/>
                </a:cxn>
              </a:cxnLst>
              <a:pathLst>
                <a:path w="5666" h="11577">
                  <a:moveTo>
                    <a:pt x="2462" y="1"/>
                  </a:moveTo>
                  <a:cubicBezTo>
                    <a:pt x="1513" y="1"/>
                    <a:pt x="583" y="209"/>
                    <a:pt x="402" y="912"/>
                  </a:cubicBezTo>
                  <a:cubicBezTo>
                    <a:pt x="44" y="2303"/>
                    <a:pt x="0" y="5981"/>
                    <a:pt x="0" y="5981"/>
                  </a:cubicBezTo>
                  <a:cubicBezTo>
                    <a:pt x="0" y="5981"/>
                    <a:pt x="172" y="10550"/>
                    <a:pt x="961" y="11193"/>
                  </a:cubicBezTo>
                  <a:cubicBezTo>
                    <a:pt x="1266" y="11441"/>
                    <a:pt x="1867" y="11577"/>
                    <a:pt x="2507" y="11577"/>
                  </a:cubicBezTo>
                  <a:cubicBezTo>
                    <a:pt x="3520" y="11577"/>
                    <a:pt x="4632" y="11239"/>
                    <a:pt x="4831" y="10478"/>
                  </a:cubicBezTo>
                  <a:cubicBezTo>
                    <a:pt x="5665" y="7317"/>
                    <a:pt x="5177" y="589"/>
                    <a:pt x="4613" y="329"/>
                  </a:cubicBezTo>
                  <a:cubicBezTo>
                    <a:pt x="4334" y="200"/>
                    <a:pt x="3389" y="1"/>
                    <a:pt x="2462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11" name="Google Shape;3081;p58"/>
            <p:cNvSpPr/>
            <p:nvPr/>
          </p:nvSpPr>
          <p:spPr>
            <a:xfrm>
              <a:off x="3292000" y="2220750"/>
              <a:ext cx="185325" cy="338975"/>
            </a:xfrm>
            <a:custGeom>
              <a:avLst/>
              <a:gdLst/>
              <a:ahLst/>
              <a:cxnLst>
                <a:cxn ang="0">
                  <a:pos x="83400" y="0"/>
                </a:cxn>
                <a:cxn ang="0">
                  <a:pos x="29900" y="23500"/>
                </a:cxn>
                <a:cxn ang="0">
                  <a:pos x="5100" y="169400"/>
                </a:cxn>
                <a:cxn ang="0">
                  <a:pos x="24025" y="323100"/>
                </a:cxn>
                <a:cxn ang="0">
                  <a:pos x="86775" y="338975"/>
                </a:cxn>
                <a:cxn ang="0">
                  <a:pos x="150975" y="312800"/>
                </a:cxn>
                <a:cxn ang="0">
                  <a:pos x="154175" y="13175"/>
                </a:cxn>
                <a:cxn ang="0">
                  <a:pos x="83400" y="0"/>
                </a:cxn>
              </a:cxnLst>
              <a:pathLst>
                <a:path w="7413" h="13559">
                  <a:moveTo>
                    <a:pt x="3336" y="0"/>
                  </a:moveTo>
                  <a:cubicBezTo>
                    <a:pt x="2365" y="0"/>
                    <a:pt x="1464" y="226"/>
                    <a:pt x="1196" y="940"/>
                  </a:cubicBezTo>
                  <a:cubicBezTo>
                    <a:pt x="603" y="2515"/>
                    <a:pt x="204" y="6776"/>
                    <a:pt x="204" y="6776"/>
                  </a:cubicBezTo>
                  <a:cubicBezTo>
                    <a:pt x="204" y="6776"/>
                    <a:pt x="1" y="12091"/>
                    <a:pt x="961" y="12924"/>
                  </a:cubicBezTo>
                  <a:cubicBezTo>
                    <a:pt x="1413" y="13316"/>
                    <a:pt x="2447" y="13559"/>
                    <a:pt x="3471" y="13559"/>
                  </a:cubicBezTo>
                  <a:cubicBezTo>
                    <a:pt x="4619" y="13559"/>
                    <a:pt x="5753" y="13254"/>
                    <a:pt x="6039" y="12512"/>
                  </a:cubicBezTo>
                  <a:cubicBezTo>
                    <a:pt x="7412" y="8934"/>
                    <a:pt x="6875" y="891"/>
                    <a:pt x="6167" y="527"/>
                  </a:cubicBezTo>
                  <a:cubicBezTo>
                    <a:pt x="5780" y="329"/>
                    <a:pt x="4507" y="0"/>
                    <a:pt x="3336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12" name="Google Shape;3082;p58"/>
            <p:cNvSpPr/>
            <p:nvPr/>
          </p:nvSpPr>
          <p:spPr>
            <a:xfrm>
              <a:off x="3111575" y="2230450"/>
              <a:ext cx="198100" cy="360375"/>
            </a:xfrm>
            <a:custGeom>
              <a:avLst/>
              <a:gdLst/>
              <a:ahLst/>
              <a:cxnLst>
                <a:cxn ang="0">
                  <a:pos x="87725" y="0"/>
                </a:cxn>
                <a:cxn ang="0">
                  <a:pos x="31975" y="23100"/>
                </a:cxn>
                <a:cxn ang="0">
                  <a:pos x="5425" y="179075"/>
                </a:cxn>
                <a:cxn ang="0">
                  <a:pos x="25650" y="343375"/>
                </a:cxn>
                <a:cxn ang="0">
                  <a:pos x="92800" y="360350"/>
                </a:cxn>
                <a:cxn ang="0">
                  <a:pos x="161350" y="332375"/>
                </a:cxn>
                <a:cxn ang="0">
                  <a:pos x="179100" y="17125"/>
                </a:cxn>
                <a:cxn ang="0">
                  <a:pos x="87725" y="0"/>
                </a:cxn>
              </a:cxnLst>
              <a:pathLst>
                <a:path w="7924" h="14415">
                  <a:moveTo>
                    <a:pt x="3509" y="0"/>
                  </a:moveTo>
                  <a:cubicBezTo>
                    <a:pt x="2464" y="0"/>
                    <a:pt x="1541" y="228"/>
                    <a:pt x="1279" y="924"/>
                  </a:cubicBezTo>
                  <a:cubicBezTo>
                    <a:pt x="645" y="2607"/>
                    <a:pt x="217" y="7163"/>
                    <a:pt x="217" y="7163"/>
                  </a:cubicBezTo>
                  <a:cubicBezTo>
                    <a:pt x="217" y="7163"/>
                    <a:pt x="0" y="12847"/>
                    <a:pt x="1026" y="13735"/>
                  </a:cubicBezTo>
                  <a:cubicBezTo>
                    <a:pt x="1510" y="14154"/>
                    <a:pt x="2617" y="14414"/>
                    <a:pt x="3712" y="14414"/>
                  </a:cubicBezTo>
                  <a:cubicBezTo>
                    <a:pt x="4938" y="14414"/>
                    <a:pt x="6150" y="14088"/>
                    <a:pt x="6454" y="13295"/>
                  </a:cubicBezTo>
                  <a:cubicBezTo>
                    <a:pt x="7923" y="9473"/>
                    <a:pt x="7921" y="1073"/>
                    <a:pt x="7164" y="685"/>
                  </a:cubicBezTo>
                  <a:cubicBezTo>
                    <a:pt x="6721" y="458"/>
                    <a:pt x="4992" y="0"/>
                    <a:pt x="3509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13" name="Google Shape;3083;p58"/>
            <p:cNvSpPr/>
            <p:nvPr/>
          </p:nvSpPr>
          <p:spPr>
            <a:xfrm>
              <a:off x="2943125" y="2312250"/>
              <a:ext cx="198025" cy="360700"/>
            </a:xfrm>
            <a:custGeom>
              <a:avLst/>
              <a:gdLst/>
              <a:ahLst/>
              <a:cxnLst>
                <a:cxn ang="0">
                  <a:pos x="87775" y="0"/>
                </a:cxn>
                <a:cxn ang="0">
                  <a:pos x="31975" y="23125"/>
                </a:cxn>
                <a:cxn ang="0">
                  <a:pos x="5425" y="179075"/>
                </a:cxn>
                <a:cxn ang="0">
                  <a:pos x="25650" y="343400"/>
                </a:cxn>
                <a:cxn ang="0">
                  <a:pos x="94600" y="360700"/>
                </a:cxn>
                <a:cxn ang="0">
                  <a:pos x="161350" y="332375"/>
                </a:cxn>
                <a:cxn ang="0">
                  <a:pos x="179125" y="17125"/>
                </a:cxn>
                <a:cxn ang="0">
                  <a:pos x="87775" y="0"/>
                </a:cxn>
              </a:cxnLst>
              <a:pathLst>
                <a:path w="7921" h="14428">
                  <a:moveTo>
                    <a:pt x="3511" y="0"/>
                  </a:moveTo>
                  <a:cubicBezTo>
                    <a:pt x="2464" y="0"/>
                    <a:pt x="1541" y="228"/>
                    <a:pt x="1279" y="925"/>
                  </a:cubicBezTo>
                  <a:cubicBezTo>
                    <a:pt x="647" y="2608"/>
                    <a:pt x="217" y="7163"/>
                    <a:pt x="217" y="7163"/>
                  </a:cubicBezTo>
                  <a:cubicBezTo>
                    <a:pt x="217" y="7163"/>
                    <a:pt x="0" y="12846"/>
                    <a:pt x="1026" y="13736"/>
                  </a:cubicBezTo>
                  <a:cubicBezTo>
                    <a:pt x="1514" y="14158"/>
                    <a:pt x="2664" y="14428"/>
                    <a:pt x="3784" y="14428"/>
                  </a:cubicBezTo>
                  <a:cubicBezTo>
                    <a:pt x="5016" y="14428"/>
                    <a:pt x="6213" y="14102"/>
                    <a:pt x="6454" y="13295"/>
                  </a:cubicBezTo>
                  <a:cubicBezTo>
                    <a:pt x="6917" y="11753"/>
                    <a:pt x="7920" y="1073"/>
                    <a:pt x="7165" y="685"/>
                  </a:cubicBezTo>
                  <a:cubicBezTo>
                    <a:pt x="6721" y="457"/>
                    <a:pt x="4993" y="0"/>
                    <a:pt x="3511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14" name="Google Shape;3084;p58"/>
            <p:cNvSpPr/>
            <p:nvPr/>
          </p:nvSpPr>
          <p:spPr>
            <a:xfrm>
              <a:off x="2897350" y="1916775"/>
              <a:ext cx="537625" cy="583100"/>
            </a:xfrm>
            <a:custGeom>
              <a:avLst/>
              <a:gdLst/>
              <a:ahLst/>
              <a:cxnLst>
                <a:cxn ang="0">
                  <a:pos x="533825" y="0"/>
                </a:cxn>
                <a:cxn ang="0">
                  <a:pos x="74175" y="68225"/>
                </a:cxn>
                <a:cxn ang="0">
                  <a:pos x="37275" y="168775"/>
                </a:cxn>
                <a:cxn ang="0">
                  <a:pos x="0" y="477325"/>
                </a:cxn>
                <a:cxn ang="0">
                  <a:pos x="77550" y="583100"/>
                </a:cxn>
                <a:cxn ang="0">
                  <a:pos x="80625" y="582875"/>
                </a:cxn>
                <a:cxn ang="0">
                  <a:pos x="344875" y="507925"/>
                </a:cxn>
                <a:cxn ang="0">
                  <a:pos x="384325" y="444850"/>
                </a:cxn>
                <a:cxn ang="0">
                  <a:pos x="301500" y="365975"/>
                </a:cxn>
                <a:cxn ang="0">
                  <a:pos x="187125" y="381725"/>
                </a:cxn>
                <a:cxn ang="0">
                  <a:pos x="222625" y="318625"/>
                </a:cxn>
                <a:cxn ang="0">
                  <a:pos x="230525" y="291025"/>
                </a:cxn>
                <a:cxn ang="0">
                  <a:pos x="232725" y="291050"/>
                </a:cxn>
                <a:cxn ang="0">
                  <a:pos x="490800" y="180600"/>
                </a:cxn>
                <a:cxn ang="0">
                  <a:pos x="533825" y="0"/>
                </a:cxn>
              </a:cxnLst>
              <a:pathLst>
                <a:path w="21505" h="23324">
                  <a:moveTo>
                    <a:pt x="21353" y="0"/>
                  </a:moveTo>
                  <a:lnTo>
                    <a:pt x="2967" y="2729"/>
                  </a:lnTo>
                  <a:cubicBezTo>
                    <a:pt x="1840" y="4434"/>
                    <a:pt x="1491" y="6059"/>
                    <a:pt x="1491" y="6751"/>
                  </a:cubicBezTo>
                  <a:cubicBezTo>
                    <a:pt x="1491" y="10901"/>
                    <a:pt x="339" y="14968"/>
                    <a:pt x="0" y="19093"/>
                  </a:cubicBezTo>
                  <a:cubicBezTo>
                    <a:pt x="416" y="21668"/>
                    <a:pt x="2081" y="23324"/>
                    <a:pt x="3102" y="23324"/>
                  </a:cubicBezTo>
                  <a:cubicBezTo>
                    <a:pt x="3144" y="23324"/>
                    <a:pt x="3185" y="23321"/>
                    <a:pt x="3225" y="23315"/>
                  </a:cubicBezTo>
                  <a:cubicBezTo>
                    <a:pt x="4330" y="23157"/>
                    <a:pt x="11902" y="20791"/>
                    <a:pt x="13795" y="20317"/>
                  </a:cubicBezTo>
                  <a:cubicBezTo>
                    <a:pt x="15689" y="19844"/>
                    <a:pt x="15531" y="19214"/>
                    <a:pt x="15373" y="17794"/>
                  </a:cubicBezTo>
                  <a:cubicBezTo>
                    <a:pt x="15215" y="16374"/>
                    <a:pt x="14111" y="14639"/>
                    <a:pt x="12060" y="14639"/>
                  </a:cubicBezTo>
                  <a:cubicBezTo>
                    <a:pt x="10010" y="14639"/>
                    <a:pt x="7485" y="15269"/>
                    <a:pt x="7485" y="15269"/>
                  </a:cubicBezTo>
                  <a:cubicBezTo>
                    <a:pt x="7485" y="15269"/>
                    <a:pt x="8590" y="13849"/>
                    <a:pt x="8905" y="12745"/>
                  </a:cubicBezTo>
                  <a:lnTo>
                    <a:pt x="9221" y="11641"/>
                  </a:lnTo>
                  <a:cubicBezTo>
                    <a:pt x="9221" y="11641"/>
                    <a:pt x="9251" y="11642"/>
                    <a:pt x="9309" y="11642"/>
                  </a:cubicBezTo>
                  <a:cubicBezTo>
                    <a:pt x="10142" y="11642"/>
                    <a:pt x="16682" y="11504"/>
                    <a:pt x="19632" y="7224"/>
                  </a:cubicBezTo>
                  <a:cubicBezTo>
                    <a:pt x="21267" y="4853"/>
                    <a:pt x="21505" y="2101"/>
                    <a:pt x="21353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15" name="Google Shape;3085;p58"/>
            <p:cNvSpPr/>
            <p:nvPr/>
          </p:nvSpPr>
          <p:spPr>
            <a:xfrm>
              <a:off x="2897350" y="1916775"/>
              <a:ext cx="537625" cy="586475"/>
            </a:xfrm>
            <a:custGeom>
              <a:avLst/>
              <a:gdLst/>
              <a:ahLst/>
              <a:cxnLst>
                <a:cxn ang="0">
                  <a:pos x="533825" y="0"/>
                </a:cxn>
                <a:cxn ang="0">
                  <a:pos x="490800" y="180600"/>
                </a:cxn>
                <a:cxn ang="0">
                  <a:pos x="230525" y="291025"/>
                </a:cxn>
                <a:cxn ang="0">
                  <a:pos x="222625" y="318625"/>
                </a:cxn>
                <a:cxn ang="0">
                  <a:pos x="187125" y="381725"/>
                </a:cxn>
                <a:cxn ang="0">
                  <a:pos x="301500" y="365975"/>
                </a:cxn>
                <a:cxn ang="0">
                  <a:pos x="384325" y="444850"/>
                </a:cxn>
                <a:cxn ang="0">
                  <a:pos x="344875" y="507925"/>
                </a:cxn>
                <a:cxn ang="0">
                  <a:pos x="80625" y="582875"/>
                </a:cxn>
                <a:cxn ang="0">
                  <a:pos x="0" y="477325"/>
                </a:cxn>
                <a:cxn ang="0">
                  <a:pos x="37275" y="168775"/>
                </a:cxn>
                <a:cxn ang="0">
                  <a:pos x="74175" y="68225"/>
                </a:cxn>
              </a:cxnLst>
              <a:pathLst>
                <a:path w="21505" h="23459" fill="none">
                  <a:moveTo>
                    <a:pt x="21353" y="0"/>
                  </a:moveTo>
                  <a:cubicBezTo>
                    <a:pt x="21505" y="2101"/>
                    <a:pt x="21267" y="4853"/>
                    <a:pt x="19632" y="7224"/>
                  </a:cubicBezTo>
                  <a:cubicBezTo>
                    <a:pt x="16478" y="11800"/>
                    <a:pt x="9221" y="11641"/>
                    <a:pt x="9221" y="11641"/>
                  </a:cubicBezTo>
                  <a:lnTo>
                    <a:pt x="8905" y="12745"/>
                  </a:lnTo>
                  <a:cubicBezTo>
                    <a:pt x="8590" y="13849"/>
                    <a:pt x="7485" y="15269"/>
                    <a:pt x="7485" y="15269"/>
                  </a:cubicBezTo>
                  <a:cubicBezTo>
                    <a:pt x="7485" y="15269"/>
                    <a:pt x="10010" y="14639"/>
                    <a:pt x="12060" y="14639"/>
                  </a:cubicBezTo>
                  <a:cubicBezTo>
                    <a:pt x="14111" y="14639"/>
                    <a:pt x="15215" y="16374"/>
                    <a:pt x="15373" y="17794"/>
                  </a:cubicBezTo>
                  <a:cubicBezTo>
                    <a:pt x="15531" y="19214"/>
                    <a:pt x="15689" y="19844"/>
                    <a:pt x="13795" y="20317"/>
                  </a:cubicBezTo>
                  <a:cubicBezTo>
                    <a:pt x="11902" y="20791"/>
                    <a:pt x="4330" y="23157"/>
                    <a:pt x="3225" y="23315"/>
                  </a:cubicBezTo>
                  <a:cubicBezTo>
                    <a:pt x="2221" y="23459"/>
                    <a:pt x="433" y="21774"/>
                    <a:pt x="0" y="19093"/>
                  </a:cubicBezTo>
                  <a:cubicBezTo>
                    <a:pt x="339" y="14968"/>
                    <a:pt x="1491" y="10901"/>
                    <a:pt x="1491" y="6751"/>
                  </a:cubicBezTo>
                  <a:cubicBezTo>
                    <a:pt x="1491" y="6059"/>
                    <a:pt x="1840" y="4434"/>
                    <a:pt x="2967" y="2729"/>
                  </a:cubicBez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16" name="Google Shape;3086;p58"/>
            <p:cNvSpPr/>
            <p:nvPr/>
          </p:nvSpPr>
          <p:spPr>
            <a:xfrm>
              <a:off x="3415750" y="1833125"/>
              <a:ext cx="10900" cy="46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00" y="46025"/>
                </a:cxn>
                <a:cxn ang="0">
                  <a:pos x="0" y="0"/>
                </a:cxn>
              </a:cxnLst>
              <a:pathLst>
                <a:path w="436" h="1842">
                  <a:moveTo>
                    <a:pt x="0" y="0"/>
                  </a:moveTo>
                  <a:lnTo>
                    <a:pt x="436" y="1841"/>
                  </a:lnTo>
                  <a:cubicBezTo>
                    <a:pt x="246" y="716"/>
                    <a:pt x="0" y="1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17" name="Google Shape;3087;p58"/>
            <p:cNvSpPr/>
            <p:nvPr/>
          </p:nvSpPr>
          <p:spPr>
            <a:xfrm>
              <a:off x="3415750" y="1833125"/>
              <a:ext cx="10900" cy="46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00" y="46025"/>
                </a:cxn>
              </a:cxnLst>
              <a:pathLst>
                <a:path w="436" h="1842" fill="none">
                  <a:moveTo>
                    <a:pt x="0" y="0"/>
                  </a:moveTo>
                  <a:cubicBezTo>
                    <a:pt x="0" y="0"/>
                    <a:pt x="246" y="716"/>
                    <a:pt x="436" y="1841"/>
                  </a:cubicBez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18" name="Google Shape;3088;p58"/>
            <p:cNvSpPr/>
            <p:nvPr/>
          </p:nvSpPr>
          <p:spPr>
            <a:xfrm>
              <a:off x="3364475" y="1549150"/>
              <a:ext cx="25" cy="142000"/>
            </a:xfrm>
            <a:custGeom>
              <a:avLst/>
              <a:gdLst/>
              <a:ahLst/>
              <a:cxnLst>
                <a:cxn ang="0">
                  <a:pos x="0" y="142000"/>
                </a:cxn>
                <a:cxn ang="0">
                  <a:pos x="0" y="0"/>
                </a:cxn>
              </a:cxnLst>
              <a:pathLst>
                <a:path w="1" h="5680">
                  <a:moveTo>
                    <a:pt x="0" y="5680"/>
                  </a:moveTo>
                  <a:lnTo>
                    <a:pt x="0" y="0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19" name="Google Shape;3089;p58"/>
            <p:cNvSpPr/>
            <p:nvPr/>
          </p:nvSpPr>
          <p:spPr>
            <a:xfrm>
              <a:off x="3364475" y="1549150"/>
              <a:ext cx="25" cy="142000"/>
            </a:xfrm>
            <a:custGeom>
              <a:avLst/>
              <a:gdLst/>
              <a:ahLst/>
              <a:cxnLst>
                <a:cxn ang="0">
                  <a:pos x="0" y="142000"/>
                </a:cxn>
                <a:cxn ang="0">
                  <a:pos x="0" y="0"/>
                </a:cxn>
              </a:cxnLst>
              <a:pathLst>
                <a:path w="1" h="5680" fill="none">
                  <a:moveTo>
                    <a:pt x="0" y="5680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20" name="Google Shape;3090;p58"/>
            <p:cNvSpPr/>
            <p:nvPr/>
          </p:nvSpPr>
          <p:spPr>
            <a:xfrm>
              <a:off x="3403925" y="1620150"/>
              <a:ext cx="25" cy="59175"/>
            </a:xfrm>
            <a:custGeom>
              <a:avLst/>
              <a:gdLst/>
              <a:ahLst/>
              <a:cxnLst>
                <a:cxn ang="0">
                  <a:pos x="0" y="59175"/>
                </a:cxn>
                <a:cxn ang="0">
                  <a:pos x="0" y="0"/>
                </a:cxn>
              </a:cxnLst>
              <a:pathLst>
                <a:path w="1" h="2367">
                  <a:moveTo>
                    <a:pt x="0" y="2367"/>
                  </a:moveTo>
                  <a:lnTo>
                    <a:pt x="0" y="0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21" name="Google Shape;3091;p58"/>
            <p:cNvSpPr/>
            <p:nvPr/>
          </p:nvSpPr>
          <p:spPr>
            <a:xfrm>
              <a:off x="3403925" y="1620150"/>
              <a:ext cx="25" cy="59175"/>
            </a:xfrm>
            <a:custGeom>
              <a:avLst/>
              <a:gdLst/>
              <a:ahLst/>
              <a:cxnLst>
                <a:cxn ang="0">
                  <a:pos x="0" y="59175"/>
                </a:cxn>
                <a:cxn ang="0">
                  <a:pos x="0" y="0"/>
                </a:cxn>
              </a:cxnLst>
              <a:pathLst>
                <a:path w="1" h="2367" fill="none">
                  <a:moveTo>
                    <a:pt x="0" y="2367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22" name="Google Shape;3092;p58"/>
            <p:cNvSpPr/>
            <p:nvPr/>
          </p:nvSpPr>
          <p:spPr>
            <a:xfrm>
              <a:off x="3081050" y="2077925"/>
              <a:ext cx="46825" cy="129900"/>
            </a:xfrm>
            <a:custGeom>
              <a:avLst/>
              <a:gdLst/>
              <a:ahLst/>
              <a:cxnLst>
                <a:cxn ang="0">
                  <a:pos x="46825" y="129875"/>
                </a:cxn>
                <a:cxn ang="0">
                  <a:pos x="25" y="25"/>
                </a:cxn>
              </a:cxnLst>
              <a:pathLst>
                <a:path w="1873" h="5196" fill="none">
                  <a:moveTo>
                    <a:pt x="1873" y="5195"/>
                  </a:moveTo>
                  <a:cubicBezTo>
                    <a:pt x="1873" y="5195"/>
                    <a:pt x="1860" y="2059"/>
                    <a:pt x="1" y="1"/>
                  </a:cubicBez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23" name="Google Shape;3093;p58"/>
            <p:cNvSpPr/>
            <p:nvPr/>
          </p:nvSpPr>
          <p:spPr>
            <a:xfrm>
              <a:off x="3016325" y="2300325"/>
              <a:ext cx="63075" cy="13275"/>
            </a:xfrm>
            <a:custGeom>
              <a:avLst/>
              <a:gdLst/>
              <a:ahLst/>
              <a:cxnLst>
                <a:cxn ang="0">
                  <a:pos x="63075" y="0"/>
                </a:cxn>
                <a:cxn ang="0">
                  <a:pos x="25" y="13275"/>
                </a:cxn>
              </a:cxnLst>
              <a:pathLst>
                <a:path w="2523" h="531" fill="none">
                  <a:moveTo>
                    <a:pt x="2523" y="0"/>
                  </a:moveTo>
                  <a:cubicBezTo>
                    <a:pt x="2523" y="0"/>
                    <a:pt x="1527" y="67"/>
                    <a:pt x="1" y="531"/>
                  </a:cubicBez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24" name="Google Shape;3094;p58"/>
            <p:cNvSpPr/>
            <p:nvPr/>
          </p:nvSpPr>
          <p:spPr>
            <a:xfrm>
              <a:off x="3129175" y="2320225"/>
              <a:ext cx="139425" cy="119525"/>
            </a:xfrm>
            <a:custGeom>
              <a:avLst/>
              <a:gdLst/>
              <a:ahLst/>
              <a:cxnLst>
                <a:cxn ang="0">
                  <a:pos x="92975" y="104575"/>
                </a:cxn>
                <a:cxn ang="0">
                  <a:pos x="36525" y="101275"/>
                </a:cxn>
                <a:cxn ang="0">
                  <a:pos x="16625" y="26575"/>
                </a:cxn>
                <a:cxn ang="0">
                  <a:pos x="124500" y="5000"/>
                </a:cxn>
                <a:cxn ang="0">
                  <a:pos x="139425" y="9975"/>
                </a:cxn>
              </a:cxnLst>
              <a:pathLst>
                <a:path w="5577" h="4781" fill="none">
                  <a:moveTo>
                    <a:pt x="3719" y="4183"/>
                  </a:moveTo>
                  <a:cubicBezTo>
                    <a:pt x="3719" y="4183"/>
                    <a:pt x="2059" y="4781"/>
                    <a:pt x="1461" y="4051"/>
                  </a:cubicBezTo>
                  <a:cubicBezTo>
                    <a:pt x="864" y="3320"/>
                    <a:pt x="0" y="1395"/>
                    <a:pt x="665" y="1063"/>
                  </a:cubicBezTo>
                  <a:cubicBezTo>
                    <a:pt x="1329" y="731"/>
                    <a:pt x="4382" y="1"/>
                    <a:pt x="4980" y="200"/>
                  </a:cubicBezTo>
                  <a:lnTo>
                    <a:pt x="5577" y="39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0" name="Google Shape;3095;p58"/>
            <p:cNvSpPr/>
            <p:nvPr/>
          </p:nvSpPr>
          <p:spPr>
            <a:xfrm>
              <a:off x="3056950" y="246150"/>
              <a:ext cx="668250" cy="1359300"/>
            </a:xfrm>
            <a:custGeom>
              <a:avLst/>
              <a:gdLst/>
              <a:ahLst/>
              <a:cxnLst/>
              <a:rect l="l" t="t" r="r" b="b"/>
              <a:pathLst>
                <a:path w="26730" h="54372" extrusionOk="0">
                  <a:moveTo>
                    <a:pt x="1" y="0"/>
                  </a:moveTo>
                  <a:lnTo>
                    <a:pt x="1" y="54372"/>
                  </a:lnTo>
                  <a:lnTo>
                    <a:pt x="26730" y="54372"/>
                  </a:lnTo>
                  <a:lnTo>
                    <a:pt x="2673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lIns="121900" tIns="121900" rIns="121900" bIns="1219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+mn-ea"/>
                <a:cs typeface="+mn-cs"/>
              </a:endParaRPr>
            </a:p>
          </p:txBody>
        </p:sp>
        <p:sp>
          <p:nvSpPr>
            <p:cNvPr id="35928" name="Google Shape;3096;p58"/>
            <p:cNvSpPr/>
            <p:nvPr/>
          </p:nvSpPr>
          <p:spPr>
            <a:xfrm>
              <a:off x="3056950" y="246150"/>
              <a:ext cx="668250" cy="1359300"/>
            </a:xfrm>
            <a:custGeom>
              <a:avLst/>
              <a:gdLst/>
              <a:ahLst/>
              <a:cxnLst>
                <a:cxn ang="0">
                  <a:pos x="668250" y="0"/>
                </a:cxn>
                <a:cxn ang="0">
                  <a:pos x="668250" y="1359300"/>
                </a:cxn>
                <a:cxn ang="0">
                  <a:pos x="25" y="1359300"/>
                </a:cxn>
                <a:cxn ang="0">
                  <a:pos x="25" y="0"/>
                </a:cxn>
              </a:cxnLst>
              <a:pathLst>
                <a:path w="26730" h="54372" fill="none">
                  <a:moveTo>
                    <a:pt x="26730" y="0"/>
                  </a:moveTo>
                  <a:lnTo>
                    <a:pt x="26730" y="54372"/>
                  </a:lnTo>
                  <a:lnTo>
                    <a:pt x="1" y="54372"/>
                  </a:lnTo>
                  <a:lnTo>
                    <a:pt x="1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29" name="Google Shape;3097;p58"/>
            <p:cNvSpPr/>
            <p:nvPr/>
          </p:nvSpPr>
          <p:spPr>
            <a:xfrm>
              <a:off x="3619375" y="1475200"/>
              <a:ext cx="61050" cy="61050"/>
            </a:xfrm>
            <a:custGeom>
              <a:avLst/>
              <a:gdLst/>
              <a:ahLst/>
              <a:cxnLst>
                <a:cxn ang="0">
                  <a:pos x="30525" y="25"/>
                </a:cxn>
                <a:cxn ang="0">
                  <a:pos x="0" y="30525"/>
                </a:cxn>
                <a:cxn ang="0">
                  <a:pos x="30525" y="61050"/>
                </a:cxn>
                <a:cxn ang="0">
                  <a:pos x="61050" y="30525"/>
                </a:cxn>
                <a:cxn ang="0">
                  <a:pos x="30525" y="25"/>
                </a:cxn>
              </a:cxnLst>
              <a:pathLst>
                <a:path w="2442" h="2442">
                  <a:moveTo>
                    <a:pt x="1221" y="1"/>
                  </a:moveTo>
                  <a:cubicBezTo>
                    <a:pt x="546" y="1"/>
                    <a:pt x="0" y="547"/>
                    <a:pt x="0" y="1221"/>
                  </a:cubicBezTo>
                  <a:cubicBezTo>
                    <a:pt x="0" y="1896"/>
                    <a:pt x="546" y="2442"/>
                    <a:pt x="1221" y="2442"/>
                  </a:cubicBezTo>
                  <a:cubicBezTo>
                    <a:pt x="1896" y="2442"/>
                    <a:pt x="2442" y="1896"/>
                    <a:pt x="2442" y="1221"/>
                  </a:cubicBezTo>
                  <a:cubicBezTo>
                    <a:pt x="2442" y="547"/>
                    <a:pt x="1896" y="1"/>
                    <a:pt x="1221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30" name="Google Shape;3098;p58"/>
            <p:cNvSpPr/>
            <p:nvPr/>
          </p:nvSpPr>
          <p:spPr>
            <a:xfrm>
              <a:off x="1671100" y="4253325"/>
              <a:ext cx="1317275" cy="679275"/>
            </a:xfrm>
            <a:custGeom>
              <a:avLst/>
              <a:gdLst/>
              <a:ahLst/>
              <a:cxnLst>
                <a:cxn ang="0">
                  <a:pos x="840325" y="0"/>
                </a:cxn>
                <a:cxn ang="0">
                  <a:pos x="575825" y="118450"/>
                </a:cxn>
                <a:cxn ang="0">
                  <a:pos x="249475" y="143100"/>
                </a:cxn>
                <a:cxn ang="0">
                  <a:pos x="25" y="138175"/>
                </a:cxn>
                <a:cxn ang="0">
                  <a:pos x="25" y="587800"/>
                </a:cxn>
                <a:cxn ang="0">
                  <a:pos x="453575" y="563175"/>
                </a:cxn>
                <a:cxn ang="0">
                  <a:pos x="706200" y="678325"/>
                </a:cxn>
                <a:cxn ang="0">
                  <a:pos x="721775" y="677550"/>
                </a:cxn>
                <a:cxn ang="0">
                  <a:pos x="785250" y="674750"/>
                </a:cxn>
                <a:cxn ang="0">
                  <a:pos x="948175" y="679275"/>
                </a:cxn>
                <a:cxn ang="0">
                  <a:pos x="1057000" y="661775"/>
                </a:cxn>
                <a:cxn ang="0">
                  <a:pos x="1127350" y="640225"/>
                </a:cxn>
                <a:cxn ang="0">
                  <a:pos x="1178975" y="588475"/>
                </a:cxn>
                <a:cxn ang="0">
                  <a:pos x="1179225" y="587800"/>
                </a:cxn>
                <a:cxn ang="0">
                  <a:pos x="1317250" y="51425"/>
                </a:cxn>
                <a:cxn ang="0">
                  <a:pos x="844000" y="150"/>
                </a:cxn>
                <a:cxn ang="0">
                  <a:pos x="840325" y="0"/>
                </a:cxn>
              </a:cxnLst>
              <a:pathLst>
                <a:path w="52691" h="27171">
                  <a:moveTo>
                    <a:pt x="33613" y="0"/>
                  </a:moveTo>
                  <a:cubicBezTo>
                    <a:pt x="31497" y="0"/>
                    <a:pt x="27038" y="3198"/>
                    <a:pt x="23033" y="4738"/>
                  </a:cubicBezTo>
                  <a:cubicBezTo>
                    <a:pt x="20982" y="5527"/>
                    <a:pt x="15224" y="5724"/>
                    <a:pt x="9979" y="5724"/>
                  </a:cubicBezTo>
                  <a:cubicBezTo>
                    <a:pt x="4734" y="5724"/>
                    <a:pt x="1" y="5527"/>
                    <a:pt x="1" y="5527"/>
                  </a:cubicBezTo>
                  <a:lnTo>
                    <a:pt x="1" y="23512"/>
                  </a:lnTo>
                  <a:lnTo>
                    <a:pt x="18143" y="22527"/>
                  </a:lnTo>
                  <a:cubicBezTo>
                    <a:pt x="18143" y="22527"/>
                    <a:pt x="23757" y="27133"/>
                    <a:pt x="28248" y="27133"/>
                  </a:cubicBezTo>
                  <a:cubicBezTo>
                    <a:pt x="28458" y="27133"/>
                    <a:pt x="28666" y="27123"/>
                    <a:pt x="28871" y="27102"/>
                  </a:cubicBezTo>
                  <a:cubicBezTo>
                    <a:pt x="29674" y="27019"/>
                    <a:pt x="30530" y="26990"/>
                    <a:pt x="31410" y="26990"/>
                  </a:cubicBezTo>
                  <a:cubicBezTo>
                    <a:pt x="33589" y="26990"/>
                    <a:pt x="35912" y="27171"/>
                    <a:pt x="37927" y="27171"/>
                  </a:cubicBezTo>
                  <a:cubicBezTo>
                    <a:pt x="39735" y="27171"/>
                    <a:pt x="41295" y="27025"/>
                    <a:pt x="42280" y="26471"/>
                  </a:cubicBezTo>
                  <a:cubicBezTo>
                    <a:pt x="43402" y="25840"/>
                    <a:pt x="44368" y="25907"/>
                    <a:pt x="45094" y="25609"/>
                  </a:cubicBezTo>
                  <a:cubicBezTo>
                    <a:pt x="46033" y="25224"/>
                    <a:pt x="46782" y="24482"/>
                    <a:pt x="47159" y="23539"/>
                  </a:cubicBezTo>
                  <a:lnTo>
                    <a:pt x="47169" y="23512"/>
                  </a:lnTo>
                  <a:lnTo>
                    <a:pt x="52690" y="2057"/>
                  </a:lnTo>
                  <a:cubicBezTo>
                    <a:pt x="52690" y="2057"/>
                    <a:pt x="35810" y="164"/>
                    <a:pt x="33760" y="6"/>
                  </a:cubicBezTo>
                  <a:cubicBezTo>
                    <a:pt x="33712" y="2"/>
                    <a:pt x="33663" y="0"/>
                    <a:pt x="33613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31" name="Google Shape;3099;p58"/>
            <p:cNvSpPr/>
            <p:nvPr/>
          </p:nvSpPr>
          <p:spPr>
            <a:xfrm>
              <a:off x="2412150" y="3024350"/>
              <a:ext cx="1004800" cy="952700"/>
            </a:xfrm>
            <a:custGeom>
              <a:avLst/>
              <a:gdLst/>
              <a:ahLst/>
              <a:cxnLst>
                <a:cxn ang="0">
                  <a:pos x="501925" y="94075"/>
                </a:cxn>
                <a:cxn ang="0">
                  <a:pos x="544500" y="96425"/>
                </a:cxn>
                <a:cxn ang="0">
                  <a:pos x="882350" y="518425"/>
                </a:cxn>
                <a:cxn ang="0">
                  <a:pos x="502875" y="858625"/>
                </a:cxn>
                <a:cxn ang="0">
                  <a:pos x="460300" y="856275"/>
                </a:cxn>
                <a:cxn ang="0">
                  <a:pos x="122475" y="434225"/>
                </a:cxn>
                <a:cxn ang="0">
                  <a:pos x="501925" y="94075"/>
                </a:cxn>
                <a:cxn ang="0">
                  <a:pos x="501800" y="0"/>
                </a:cxn>
                <a:cxn ang="0">
                  <a:pos x="29000" y="423900"/>
                </a:cxn>
                <a:cxn ang="0">
                  <a:pos x="449975" y="949750"/>
                </a:cxn>
                <a:cxn ang="0">
                  <a:pos x="503025" y="952675"/>
                </a:cxn>
                <a:cxn ang="0">
                  <a:pos x="975825" y="528775"/>
                </a:cxn>
                <a:cxn ang="0">
                  <a:pos x="554850" y="2950"/>
                </a:cxn>
                <a:cxn ang="0">
                  <a:pos x="501800" y="0"/>
                </a:cxn>
              </a:cxnLst>
              <a:pathLst>
                <a:path w="40192" h="38108">
                  <a:moveTo>
                    <a:pt x="20077" y="3763"/>
                  </a:moveTo>
                  <a:cubicBezTo>
                    <a:pt x="20639" y="3763"/>
                    <a:pt x="21208" y="3794"/>
                    <a:pt x="21780" y="3857"/>
                  </a:cubicBezTo>
                  <a:cubicBezTo>
                    <a:pt x="30173" y="4786"/>
                    <a:pt x="36223" y="12344"/>
                    <a:pt x="35294" y="20737"/>
                  </a:cubicBezTo>
                  <a:cubicBezTo>
                    <a:pt x="34427" y="28558"/>
                    <a:pt x="27805" y="34345"/>
                    <a:pt x="20115" y="34345"/>
                  </a:cubicBezTo>
                  <a:cubicBezTo>
                    <a:pt x="19553" y="34345"/>
                    <a:pt x="18985" y="34314"/>
                    <a:pt x="18412" y="34251"/>
                  </a:cubicBezTo>
                  <a:cubicBezTo>
                    <a:pt x="10019" y="33320"/>
                    <a:pt x="3970" y="25763"/>
                    <a:pt x="4899" y="17369"/>
                  </a:cubicBezTo>
                  <a:cubicBezTo>
                    <a:pt x="5766" y="9549"/>
                    <a:pt x="12387" y="3763"/>
                    <a:pt x="20077" y="3763"/>
                  </a:cubicBezTo>
                  <a:close/>
                  <a:moveTo>
                    <a:pt x="20072" y="0"/>
                  </a:moveTo>
                  <a:cubicBezTo>
                    <a:pt x="10490" y="0"/>
                    <a:pt x="2240" y="7211"/>
                    <a:pt x="1160" y="16956"/>
                  </a:cubicBezTo>
                  <a:cubicBezTo>
                    <a:pt x="1" y="27414"/>
                    <a:pt x="7539" y="36831"/>
                    <a:pt x="17999" y="37990"/>
                  </a:cubicBezTo>
                  <a:cubicBezTo>
                    <a:pt x="18712" y="38069"/>
                    <a:pt x="19420" y="38107"/>
                    <a:pt x="20121" y="38107"/>
                  </a:cubicBezTo>
                  <a:cubicBezTo>
                    <a:pt x="29702" y="38107"/>
                    <a:pt x="37953" y="30897"/>
                    <a:pt x="39033" y="21151"/>
                  </a:cubicBezTo>
                  <a:cubicBezTo>
                    <a:pt x="40192" y="10693"/>
                    <a:pt x="32652" y="1276"/>
                    <a:pt x="22194" y="118"/>
                  </a:cubicBezTo>
                  <a:cubicBezTo>
                    <a:pt x="21481" y="39"/>
                    <a:pt x="20773" y="0"/>
                    <a:pt x="20072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32" name="Google Shape;3100;p58"/>
            <p:cNvSpPr/>
            <p:nvPr/>
          </p:nvSpPr>
          <p:spPr>
            <a:xfrm>
              <a:off x="2415175" y="2997200"/>
              <a:ext cx="1004775" cy="952700"/>
            </a:xfrm>
            <a:custGeom>
              <a:avLst/>
              <a:gdLst/>
              <a:ahLst/>
              <a:cxnLst>
                <a:cxn ang="0">
                  <a:pos x="501900" y="94075"/>
                </a:cxn>
                <a:cxn ang="0">
                  <a:pos x="544475" y="96425"/>
                </a:cxn>
                <a:cxn ang="0">
                  <a:pos x="882300" y="518425"/>
                </a:cxn>
                <a:cxn ang="0">
                  <a:pos x="502875" y="858625"/>
                </a:cxn>
                <a:cxn ang="0">
                  <a:pos x="460300" y="856275"/>
                </a:cxn>
                <a:cxn ang="0">
                  <a:pos x="122475" y="434275"/>
                </a:cxn>
                <a:cxn ang="0">
                  <a:pos x="501900" y="94075"/>
                </a:cxn>
                <a:cxn ang="0">
                  <a:pos x="501800" y="25"/>
                </a:cxn>
                <a:cxn ang="0">
                  <a:pos x="29000" y="423925"/>
                </a:cxn>
                <a:cxn ang="0">
                  <a:pos x="449925" y="949750"/>
                </a:cxn>
                <a:cxn ang="0">
                  <a:pos x="502975" y="952700"/>
                </a:cxn>
                <a:cxn ang="0">
                  <a:pos x="975775" y="528800"/>
                </a:cxn>
                <a:cxn ang="0">
                  <a:pos x="554850" y="2950"/>
                </a:cxn>
                <a:cxn ang="0">
                  <a:pos x="501800" y="25"/>
                </a:cxn>
              </a:cxnLst>
              <a:pathLst>
                <a:path w="40191" h="38108">
                  <a:moveTo>
                    <a:pt x="20076" y="3763"/>
                  </a:moveTo>
                  <a:cubicBezTo>
                    <a:pt x="20638" y="3763"/>
                    <a:pt x="21206" y="3794"/>
                    <a:pt x="21779" y="3857"/>
                  </a:cubicBezTo>
                  <a:cubicBezTo>
                    <a:pt x="30172" y="4786"/>
                    <a:pt x="36222" y="12344"/>
                    <a:pt x="35292" y="20737"/>
                  </a:cubicBezTo>
                  <a:cubicBezTo>
                    <a:pt x="34426" y="28558"/>
                    <a:pt x="27805" y="34345"/>
                    <a:pt x="20115" y="34345"/>
                  </a:cubicBezTo>
                  <a:cubicBezTo>
                    <a:pt x="19553" y="34345"/>
                    <a:pt x="18984" y="34314"/>
                    <a:pt x="18412" y="34251"/>
                  </a:cubicBezTo>
                  <a:cubicBezTo>
                    <a:pt x="10019" y="33321"/>
                    <a:pt x="3968" y="25764"/>
                    <a:pt x="4899" y="17371"/>
                  </a:cubicBezTo>
                  <a:cubicBezTo>
                    <a:pt x="5764" y="9550"/>
                    <a:pt x="12386" y="3763"/>
                    <a:pt x="20076" y="3763"/>
                  </a:cubicBezTo>
                  <a:close/>
                  <a:moveTo>
                    <a:pt x="20072" y="1"/>
                  </a:moveTo>
                  <a:cubicBezTo>
                    <a:pt x="10490" y="1"/>
                    <a:pt x="2240" y="7212"/>
                    <a:pt x="1160" y="16957"/>
                  </a:cubicBezTo>
                  <a:cubicBezTo>
                    <a:pt x="1" y="27414"/>
                    <a:pt x="7539" y="36831"/>
                    <a:pt x="17997" y="37990"/>
                  </a:cubicBezTo>
                  <a:cubicBezTo>
                    <a:pt x="18710" y="38069"/>
                    <a:pt x="19418" y="38108"/>
                    <a:pt x="20119" y="38108"/>
                  </a:cubicBezTo>
                  <a:cubicBezTo>
                    <a:pt x="29702" y="38108"/>
                    <a:pt x="37951" y="30898"/>
                    <a:pt x="39031" y="21152"/>
                  </a:cubicBezTo>
                  <a:cubicBezTo>
                    <a:pt x="40190" y="10695"/>
                    <a:pt x="32652" y="1276"/>
                    <a:pt x="22194" y="118"/>
                  </a:cubicBezTo>
                  <a:cubicBezTo>
                    <a:pt x="21481" y="39"/>
                    <a:pt x="20773" y="1"/>
                    <a:pt x="20072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33" name="Google Shape;3101;p58"/>
            <p:cNvSpPr/>
            <p:nvPr/>
          </p:nvSpPr>
          <p:spPr>
            <a:xfrm>
              <a:off x="2759075" y="3955625"/>
              <a:ext cx="156775" cy="425225"/>
            </a:xfrm>
            <a:custGeom>
              <a:avLst/>
              <a:gdLst/>
              <a:ahLst/>
              <a:cxnLst>
                <a:cxn ang="0">
                  <a:pos x="85425" y="0"/>
                </a:cxn>
                <a:cxn ang="0">
                  <a:pos x="39375" y="41300"/>
                </a:cxn>
                <a:cxn ang="0">
                  <a:pos x="2850" y="371250"/>
                </a:cxn>
                <a:cxn ang="0">
                  <a:pos x="43800" y="422450"/>
                </a:cxn>
                <a:cxn ang="0">
                  <a:pos x="66200" y="424925"/>
                </a:cxn>
                <a:cxn ang="0">
                  <a:pos x="71375" y="425200"/>
                </a:cxn>
                <a:cxn ang="0">
                  <a:pos x="117400" y="383925"/>
                </a:cxn>
                <a:cxn ang="0">
                  <a:pos x="153950" y="53975"/>
                </a:cxn>
                <a:cxn ang="0">
                  <a:pos x="112975" y="2800"/>
                </a:cxn>
                <a:cxn ang="0">
                  <a:pos x="90550" y="300"/>
                </a:cxn>
                <a:cxn ang="0">
                  <a:pos x="85425" y="0"/>
                </a:cxn>
              </a:cxnLst>
              <a:pathLst>
                <a:path w="6271" h="17009">
                  <a:moveTo>
                    <a:pt x="3417" y="0"/>
                  </a:moveTo>
                  <a:cubicBezTo>
                    <a:pt x="2484" y="0"/>
                    <a:pt x="1680" y="702"/>
                    <a:pt x="1575" y="1652"/>
                  </a:cubicBezTo>
                  <a:lnTo>
                    <a:pt x="114" y="14850"/>
                  </a:lnTo>
                  <a:cubicBezTo>
                    <a:pt x="1" y="15868"/>
                    <a:pt x="735" y="16785"/>
                    <a:pt x="1752" y="16898"/>
                  </a:cubicBezTo>
                  <a:lnTo>
                    <a:pt x="2648" y="16997"/>
                  </a:lnTo>
                  <a:cubicBezTo>
                    <a:pt x="2717" y="17005"/>
                    <a:pt x="2787" y="17008"/>
                    <a:pt x="2855" y="17008"/>
                  </a:cubicBezTo>
                  <a:cubicBezTo>
                    <a:pt x="3788" y="17008"/>
                    <a:pt x="4591" y="16307"/>
                    <a:pt x="4696" y="15357"/>
                  </a:cubicBezTo>
                  <a:lnTo>
                    <a:pt x="6158" y="2159"/>
                  </a:lnTo>
                  <a:cubicBezTo>
                    <a:pt x="6270" y="1141"/>
                    <a:pt x="5536" y="224"/>
                    <a:pt x="4519" y="112"/>
                  </a:cubicBezTo>
                  <a:lnTo>
                    <a:pt x="3622" y="12"/>
                  </a:lnTo>
                  <a:cubicBezTo>
                    <a:pt x="3553" y="4"/>
                    <a:pt x="3485" y="0"/>
                    <a:pt x="3417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34" name="Google Shape;3102;p58"/>
            <p:cNvSpPr/>
            <p:nvPr/>
          </p:nvSpPr>
          <p:spPr>
            <a:xfrm>
              <a:off x="2643775" y="4225725"/>
              <a:ext cx="288025" cy="836150"/>
            </a:xfrm>
            <a:custGeom>
              <a:avLst/>
              <a:gdLst/>
              <a:ahLst/>
              <a:cxnLst>
                <a:cxn ang="0">
                  <a:pos x="157125" y="25"/>
                </a:cxn>
                <a:cxn ang="0">
                  <a:pos x="78500" y="70500"/>
                </a:cxn>
                <a:cxn ang="0">
                  <a:pos x="6175" y="723275"/>
                </a:cxn>
                <a:cxn ang="0">
                  <a:pos x="95725" y="835150"/>
                </a:cxn>
                <a:cxn ang="0">
                  <a:pos x="99000" y="835500"/>
                </a:cxn>
                <a:cxn ang="0">
                  <a:pos x="110300" y="836125"/>
                </a:cxn>
                <a:cxn ang="0">
                  <a:pos x="210850" y="745950"/>
                </a:cxn>
                <a:cxn ang="0">
                  <a:pos x="283200" y="93175"/>
                </a:cxn>
                <a:cxn ang="0">
                  <a:pos x="213175" y="5700"/>
                </a:cxn>
                <a:cxn ang="0">
                  <a:pos x="165950" y="500"/>
                </a:cxn>
                <a:cxn ang="0">
                  <a:pos x="157125" y="25"/>
                </a:cxn>
              </a:cxnLst>
              <a:pathLst>
                <a:path w="11521" h="33446">
                  <a:moveTo>
                    <a:pt x="6285" y="1"/>
                  </a:moveTo>
                  <a:cubicBezTo>
                    <a:pt x="4692" y="1"/>
                    <a:pt x="3320" y="1200"/>
                    <a:pt x="3140" y="2820"/>
                  </a:cubicBezTo>
                  <a:lnTo>
                    <a:pt x="247" y="28931"/>
                  </a:lnTo>
                  <a:cubicBezTo>
                    <a:pt x="0" y="31156"/>
                    <a:pt x="1605" y="33160"/>
                    <a:pt x="3829" y="33406"/>
                  </a:cubicBezTo>
                  <a:lnTo>
                    <a:pt x="3960" y="33420"/>
                  </a:lnTo>
                  <a:cubicBezTo>
                    <a:pt x="4112" y="33437"/>
                    <a:pt x="4263" y="33445"/>
                    <a:pt x="4412" y="33445"/>
                  </a:cubicBezTo>
                  <a:cubicBezTo>
                    <a:pt x="6449" y="33445"/>
                    <a:pt x="8204" y="31912"/>
                    <a:pt x="8434" y="29838"/>
                  </a:cubicBezTo>
                  <a:lnTo>
                    <a:pt x="11328" y="3727"/>
                  </a:lnTo>
                  <a:cubicBezTo>
                    <a:pt x="11521" y="1987"/>
                    <a:pt x="10267" y="421"/>
                    <a:pt x="8527" y="228"/>
                  </a:cubicBezTo>
                  <a:lnTo>
                    <a:pt x="6638" y="20"/>
                  </a:lnTo>
                  <a:cubicBezTo>
                    <a:pt x="6519" y="7"/>
                    <a:pt x="6402" y="1"/>
                    <a:pt x="6285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35" name="Google Shape;3103;p58"/>
            <p:cNvSpPr/>
            <p:nvPr/>
          </p:nvSpPr>
          <p:spPr>
            <a:xfrm>
              <a:off x="2625325" y="4775300"/>
              <a:ext cx="307900" cy="131950"/>
            </a:xfrm>
            <a:custGeom>
              <a:avLst/>
              <a:gdLst/>
              <a:ahLst/>
              <a:cxnLst>
                <a:cxn ang="0">
                  <a:pos x="161500" y="0"/>
                </a:cxn>
                <a:cxn ang="0">
                  <a:pos x="34800" y="10075"/>
                </a:cxn>
                <a:cxn ang="0">
                  <a:pos x="20175" y="115325"/>
                </a:cxn>
                <a:cxn ang="0">
                  <a:pos x="157200" y="131950"/>
                </a:cxn>
                <a:cxn ang="0">
                  <a:pos x="273925" y="120800"/>
                </a:cxn>
                <a:cxn ang="0">
                  <a:pos x="291775" y="24025"/>
                </a:cxn>
                <a:cxn ang="0">
                  <a:pos x="161500" y="0"/>
                </a:cxn>
              </a:cxnLst>
              <a:pathLst>
                <a:path w="12316" h="5278">
                  <a:moveTo>
                    <a:pt x="6460" y="0"/>
                  </a:moveTo>
                  <a:cubicBezTo>
                    <a:pt x="6460" y="0"/>
                    <a:pt x="2782" y="44"/>
                    <a:pt x="1392" y="403"/>
                  </a:cubicBezTo>
                  <a:cubicBezTo>
                    <a:pt x="0" y="760"/>
                    <a:pt x="547" y="4048"/>
                    <a:pt x="807" y="4613"/>
                  </a:cubicBezTo>
                  <a:cubicBezTo>
                    <a:pt x="968" y="4960"/>
                    <a:pt x="3571" y="5278"/>
                    <a:pt x="6288" y="5278"/>
                  </a:cubicBezTo>
                  <a:cubicBezTo>
                    <a:pt x="7991" y="5278"/>
                    <a:pt x="9739" y="5153"/>
                    <a:pt x="10957" y="4832"/>
                  </a:cubicBezTo>
                  <a:cubicBezTo>
                    <a:pt x="12200" y="4505"/>
                    <a:pt x="12315" y="1749"/>
                    <a:pt x="11671" y="961"/>
                  </a:cubicBezTo>
                  <a:cubicBezTo>
                    <a:pt x="11029" y="174"/>
                    <a:pt x="6460" y="0"/>
                    <a:pt x="6460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36" name="Google Shape;3104;p58"/>
            <p:cNvSpPr/>
            <p:nvPr/>
          </p:nvSpPr>
          <p:spPr>
            <a:xfrm>
              <a:off x="2634450" y="4615475"/>
              <a:ext cx="363775" cy="167650"/>
            </a:xfrm>
            <a:custGeom>
              <a:avLst/>
              <a:gdLst/>
              <a:ahLst/>
              <a:cxnLst>
                <a:cxn ang="0">
                  <a:pos x="214050" y="25"/>
                </a:cxn>
                <a:cxn ang="0">
                  <a:pos x="185275" y="475"/>
                </a:cxn>
                <a:cxn ang="0">
                  <a:pos x="39350" y="25300"/>
                </a:cxn>
                <a:cxn ang="0">
                  <a:pos x="29050" y="149550"/>
                </a:cxn>
                <a:cxn ang="0">
                  <a:pos x="166700" y="167650"/>
                </a:cxn>
                <a:cxn ang="0">
                  <a:pos x="328650" y="146350"/>
                </a:cxn>
                <a:cxn ang="0">
                  <a:pos x="338975" y="19400"/>
                </a:cxn>
                <a:cxn ang="0">
                  <a:pos x="214050" y="25"/>
                </a:cxn>
              </a:cxnLst>
              <a:pathLst>
                <a:path w="14551" h="6706">
                  <a:moveTo>
                    <a:pt x="8562" y="1"/>
                  </a:moveTo>
                  <a:cubicBezTo>
                    <a:pt x="7880" y="1"/>
                    <a:pt x="7411" y="19"/>
                    <a:pt x="7411" y="19"/>
                  </a:cubicBezTo>
                  <a:cubicBezTo>
                    <a:pt x="7411" y="19"/>
                    <a:pt x="3150" y="420"/>
                    <a:pt x="1574" y="1012"/>
                  </a:cubicBezTo>
                  <a:cubicBezTo>
                    <a:pt x="0" y="1604"/>
                    <a:pt x="800" y="5275"/>
                    <a:pt x="1162" y="5982"/>
                  </a:cubicBezTo>
                  <a:cubicBezTo>
                    <a:pt x="1361" y="6370"/>
                    <a:pt x="3860" y="6706"/>
                    <a:pt x="6668" y="6706"/>
                  </a:cubicBezTo>
                  <a:cubicBezTo>
                    <a:pt x="8991" y="6706"/>
                    <a:pt x="11527" y="6476"/>
                    <a:pt x="13146" y="5854"/>
                  </a:cubicBezTo>
                  <a:cubicBezTo>
                    <a:pt x="14551" y="5314"/>
                    <a:pt x="14390" y="1736"/>
                    <a:pt x="13559" y="776"/>
                  </a:cubicBezTo>
                  <a:cubicBezTo>
                    <a:pt x="12974" y="101"/>
                    <a:pt x="10175" y="1"/>
                    <a:pt x="8562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37" name="Google Shape;3105;p58"/>
            <p:cNvSpPr/>
            <p:nvPr/>
          </p:nvSpPr>
          <p:spPr>
            <a:xfrm>
              <a:off x="2641025" y="4435400"/>
              <a:ext cx="388925" cy="186675"/>
            </a:xfrm>
            <a:custGeom>
              <a:avLst/>
              <a:gdLst/>
              <a:ahLst/>
              <a:cxnLst>
                <a:cxn ang="0">
                  <a:pos x="228900" y="25"/>
                </a:cxn>
                <a:cxn ang="0">
                  <a:pos x="198050" y="500"/>
                </a:cxn>
                <a:cxn ang="0">
                  <a:pos x="42100" y="27025"/>
                </a:cxn>
                <a:cxn ang="0">
                  <a:pos x="36125" y="174150"/>
                </a:cxn>
                <a:cxn ang="0">
                  <a:pos x="130500" y="186675"/>
                </a:cxn>
                <a:cxn ang="0">
                  <a:pos x="351375" y="156425"/>
                </a:cxn>
                <a:cxn ang="0">
                  <a:pos x="362375" y="20700"/>
                </a:cxn>
                <a:cxn ang="0">
                  <a:pos x="228900" y="25"/>
                </a:cxn>
              </a:cxnLst>
              <a:pathLst>
                <a:path w="15557" h="7467">
                  <a:moveTo>
                    <a:pt x="9156" y="1"/>
                  </a:moveTo>
                  <a:cubicBezTo>
                    <a:pt x="8426" y="1"/>
                    <a:pt x="7922" y="20"/>
                    <a:pt x="7922" y="20"/>
                  </a:cubicBezTo>
                  <a:cubicBezTo>
                    <a:pt x="7922" y="20"/>
                    <a:pt x="3367" y="448"/>
                    <a:pt x="1684" y="1081"/>
                  </a:cubicBezTo>
                  <a:cubicBezTo>
                    <a:pt x="1" y="1713"/>
                    <a:pt x="1057" y="6211"/>
                    <a:pt x="1445" y="6966"/>
                  </a:cubicBezTo>
                  <a:cubicBezTo>
                    <a:pt x="1607" y="7282"/>
                    <a:pt x="3173" y="7467"/>
                    <a:pt x="5220" y="7467"/>
                  </a:cubicBezTo>
                  <a:cubicBezTo>
                    <a:pt x="8063" y="7467"/>
                    <a:pt x="11833" y="7111"/>
                    <a:pt x="14055" y="6257"/>
                  </a:cubicBezTo>
                  <a:cubicBezTo>
                    <a:pt x="15556" y="5680"/>
                    <a:pt x="15384" y="1853"/>
                    <a:pt x="14495" y="828"/>
                  </a:cubicBezTo>
                  <a:cubicBezTo>
                    <a:pt x="13871" y="108"/>
                    <a:pt x="10880" y="1"/>
                    <a:pt x="9156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38" name="Google Shape;3106;p58"/>
            <p:cNvSpPr/>
            <p:nvPr/>
          </p:nvSpPr>
          <p:spPr>
            <a:xfrm>
              <a:off x="2722825" y="4266950"/>
              <a:ext cx="389900" cy="181000"/>
            </a:xfrm>
            <a:custGeom>
              <a:avLst/>
              <a:gdLst/>
              <a:ahLst/>
              <a:cxnLst>
                <a:cxn ang="0">
                  <a:pos x="228900" y="25"/>
                </a:cxn>
                <a:cxn ang="0">
                  <a:pos x="198075" y="500"/>
                </a:cxn>
                <a:cxn ang="0">
                  <a:pos x="42075" y="27025"/>
                </a:cxn>
                <a:cxn ang="0">
                  <a:pos x="36100" y="174150"/>
                </a:cxn>
                <a:cxn ang="0">
                  <a:pos x="86800" y="180975"/>
                </a:cxn>
                <a:cxn ang="0">
                  <a:pos x="351375" y="156425"/>
                </a:cxn>
                <a:cxn ang="0">
                  <a:pos x="362375" y="20700"/>
                </a:cxn>
                <a:cxn ang="0">
                  <a:pos x="228900" y="25"/>
                </a:cxn>
              </a:cxnLst>
              <a:pathLst>
                <a:path w="15596" h="7240">
                  <a:moveTo>
                    <a:pt x="9156" y="1"/>
                  </a:moveTo>
                  <a:cubicBezTo>
                    <a:pt x="8426" y="1"/>
                    <a:pt x="7923" y="20"/>
                    <a:pt x="7923" y="20"/>
                  </a:cubicBezTo>
                  <a:cubicBezTo>
                    <a:pt x="7923" y="20"/>
                    <a:pt x="3368" y="448"/>
                    <a:pt x="1683" y="1081"/>
                  </a:cubicBezTo>
                  <a:cubicBezTo>
                    <a:pt x="0" y="1715"/>
                    <a:pt x="1056" y="6210"/>
                    <a:pt x="1444" y="6966"/>
                  </a:cubicBezTo>
                  <a:cubicBezTo>
                    <a:pt x="1545" y="7161"/>
                    <a:pt x="2333" y="7239"/>
                    <a:pt x="3472" y="7239"/>
                  </a:cubicBezTo>
                  <a:cubicBezTo>
                    <a:pt x="6743" y="7239"/>
                    <a:pt x="12911" y="6599"/>
                    <a:pt x="14055" y="6257"/>
                  </a:cubicBezTo>
                  <a:cubicBezTo>
                    <a:pt x="15595" y="5795"/>
                    <a:pt x="15383" y="1853"/>
                    <a:pt x="14495" y="828"/>
                  </a:cubicBezTo>
                  <a:cubicBezTo>
                    <a:pt x="13871" y="108"/>
                    <a:pt x="10881" y="1"/>
                    <a:pt x="9156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39" name="Google Shape;3107;p58"/>
            <p:cNvSpPr/>
            <p:nvPr/>
          </p:nvSpPr>
          <p:spPr>
            <a:xfrm>
              <a:off x="2368575" y="4216200"/>
              <a:ext cx="564250" cy="534850"/>
            </a:xfrm>
            <a:custGeom>
              <a:avLst/>
              <a:gdLst/>
              <a:ahLst/>
              <a:cxnLst>
                <a:cxn ang="0">
                  <a:pos x="455125" y="0"/>
                </a:cxn>
                <a:cxn ang="0">
                  <a:pos x="146550" y="37275"/>
                </a:cxn>
                <a:cxn ang="0">
                  <a:pos x="46000" y="74175"/>
                </a:cxn>
                <a:cxn ang="0">
                  <a:pos x="0" y="534825"/>
                </a:cxn>
                <a:cxn ang="0">
                  <a:pos x="4250" y="534850"/>
                </a:cxn>
                <a:cxn ang="0">
                  <a:pos x="158375" y="490850"/>
                </a:cxn>
                <a:cxn ang="0">
                  <a:pos x="268800" y="230550"/>
                </a:cxn>
                <a:cxn ang="0">
                  <a:pos x="296400" y="222650"/>
                </a:cxn>
                <a:cxn ang="0">
                  <a:pos x="359500" y="187150"/>
                </a:cxn>
                <a:cxn ang="0">
                  <a:pos x="359500" y="187150"/>
                </a:cxn>
                <a:cxn ang="0">
                  <a:pos x="343750" y="301525"/>
                </a:cxn>
                <a:cxn ang="0">
                  <a:pos x="422650" y="384325"/>
                </a:cxn>
                <a:cxn ang="0">
                  <a:pos x="447975" y="386525"/>
                </a:cxn>
                <a:cxn ang="0">
                  <a:pos x="485725" y="344900"/>
                </a:cxn>
                <a:cxn ang="0">
                  <a:pos x="560675" y="80675"/>
                </a:cxn>
                <a:cxn ang="0">
                  <a:pos x="455125" y="0"/>
                </a:cxn>
              </a:cxnLst>
              <a:pathLst>
                <a:path w="22570" h="21394">
                  <a:moveTo>
                    <a:pt x="18205" y="0"/>
                  </a:moveTo>
                  <a:cubicBezTo>
                    <a:pt x="14080" y="340"/>
                    <a:pt x="10014" y="1491"/>
                    <a:pt x="5862" y="1491"/>
                  </a:cubicBezTo>
                  <a:cubicBezTo>
                    <a:pt x="5169" y="1491"/>
                    <a:pt x="3547" y="1840"/>
                    <a:pt x="1840" y="2967"/>
                  </a:cubicBezTo>
                  <a:lnTo>
                    <a:pt x="0" y="21393"/>
                  </a:lnTo>
                  <a:cubicBezTo>
                    <a:pt x="56" y="21394"/>
                    <a:pt x="113" y="21394"/>
                    <a:pt x="170" y="21394"/>
                  </a:cubicBezTo>
                  <a:cubicBezTo>
                    <a:pt x="2086" y="21394"/>
                    <a:pt x="4346" y="21007"/>
                    <a:pt x="6335" y="19634"/>
                  </a:cubicBezTo>
                  <a:cubicBezTo>
                    <a:pt x="10910" y="16479"/>
                    <a:pt x="10752" y="9222"/>
                    <a:pt x="10752" y="9222"/>
                  </a:cubicBezTo>
                  <a:lnTo>
                    <a:pt x="11856" y="8906"/>
                  </a:lnTo>
                  <a:cubicBezTo>
                    <a:pt x="12960" y="8591"/>
                    <a:pt x="14380" y="7486"/>
                    <a:pt x="14380" y="7486"/>
                  </a:cubicBezTo>
                  <a:cubicBezTo>
                    <a:pt x="14380" y="7486"/>
                    <a:pt x="13750" y="10010"/>
                    <a:pt x="13750" y="12061"/>
                  </a:cubicBezTo>
                  <a:cubicBezTo>
                    <a:pt x="13750" y="14111"/>
                    <a:pt x="15485" y="15216"/>
                    <a:pt x="16906" y="15373"/>
                  </a:cubicBezTo>
                  <a:cubicBezTo>
                    <a:pt x="17300" y="15417"/>
                    <a:pt x="17633" y="15461"/>
                    <a:pt x="17919" y="15461"/>
                  </a:cubicBezTo>
                  <a:cubicBezTo>
                    <a:pt x="18664" y="15461"/>
                    <a:pt x="19088" y="15164"/>
                    <a:pt x="19429" y="13796"/>
                  </a:cubicBezTo>
                  <a:cubicBezTo>
                    <a:pt x="19902" y="11903"/>
                    <a:pt x="22269" y="4330"/>
                    <a:pt x="22427" y="3227"/>
                  </a:cubicBezTo>
                  <a:cubicBezTo>
                    <a:pt x="22570" y="2222"/>
                    <a:pt x="20885" y="433"/>
                    <a:pt x="18205" y="0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40" name="Google Shape;3108;p58"/>
            <p:cNvSpPr/>
            <p:nvPr/>
          </p:nvSpPr>
          <p:spPr>
            <a:xfrm>
              <a:off x="2368575" y="4216200"/>
              <a:ext cx="564250" cy="535425"/>
            </a:xfrm>
            <a:custGeom>
              <a:avLst/>
              <a:gdLst/>
              <a:ahLst/>
              <a:cxnLst>
                <a:cxn ang="0">
                  <a:pos x="0" y="534825"/>
                </a:cxn>
                <a:cxn ang="0">
                  <a:pos x="158375" y="490850"/>
                </a:cxn>
                <a:cxn ang="0">
                  <a:pos x="268800" y="230550"/>
                </a:cxn>
                <a:cxn ang="0">
                  <a:pos x="296400" y="222650"/>
                </a:cxn>
                <a:cxn ang="0">
                  <a:pos x="359500" y="187150"/>
                </a:cxn>
                <a:cxn ang="0">
                  <a:pos x="343750" y="301525"/>
                </a:cxn>
                <a:cxn ang="0">
                  <a:pos x="422650" y="384325"/>
                </a:cxn>
                <a:cxn ang="0">
                  <a:pos x="485725" y="344900"/>
                </a:cxn>
                <a:cxn ang="0">
                  <a:pos x="560675" y="80675"/>
                </a:cxn>
                <a:cxn ang="0">
                  <a:pos x="455125" y="0"/>
                </a:cxn>
                <a:cxn ang="0">
                  <a:pos x="146550" y="37275"/>
                </a:cxn>
                <a:cxn ang="0">
                  <a:pos x="46000" y="74175"/>
                </a:cxn>
              </a:cxnLst>
              <a:pathLst>
                <a:path w="22570" h="21417" fill="none">
                  <a:moveTo>
                    <a:pt x="0" y="21393"/>
                  </a:moveTo>
                  <a:cubicBezTo>
                    <a:pt x="1952" y="21416"/>
                    <a:pt x="4287" y="21047"/>
                    <a:pt x="6335" y="19634"/>
                  </a:cubicBezTo>
                  <a:cubicBezTo>
                    <a:pt x="10910" y="16479"/>
                    <a:pt x="10752" y="9222"/>
                    <a:pt x="10752" y="9222"/>
                  </a:cubicBezTo>
                  <a:lnTo>
                    <a:pt x="11856" y="8906"/>
                  </a:lnTo>
                  <a:cubicBezTo>
                    <a:pt x="12960" y="8591"/>
                    <a:pt x="14380" y="7486"/>
                    <a:pt x="14380" y="7486"/>
                  </a:cubicBezTo>
                  <a:cubicBezTo>
                    <a:pt x="14380" y="7486"/>
                    <a:pt x="13750" y="10010"/>
                    <a:pt x="13750" y="12061"/>
                  </a:cubicBezTo>
                  <a:cubicBezTo>
                    <a:pt x="13750" y="14111"/>
                    <a:pt x="15485" y="15216"/>
                    <a:pt x="16906" y="15373"/>
                  </a:cubicBezTo>
                  <a:cubicBezTo>
                    <a:pt x="18326" y="15531"/>
                    <a:pt x="18957" y="15689"/>
                    <a:pt x="19429" y="13796"/>
                  </a:cubicBezTo>
                  <a:cubicBezTo>
                    <a:pt x="19902" y="11903"/>
                    <a:pt x="22269" y="4330"/>
                    <a:pt x="22427" y="3227"/>
                  </a:cubicBezTo>
                  <a:cubicBezTo>
                    <a:pt x="22570" y="2222"/>
                    <a:pt x="20885" y="433"/>
                    <a:pt x="18205" y="0"/>
                  </a:cubicBezTo>
                  <a:cubicBezTo>
                    <a:pt x="14080" y="340"/>
                    <a:pt x="10014" y="1491"/>
                    <a:pt x="5862" y="1491"/>
                  </a:cubicBezTo>
                  <a:cubicBezTo>
                    <a:pt x="5169" y="1491"/>
                    <a:pt x="3547" y="1840"/>
                    <a:pt x="1840" y="2967"/>
                  </a:cubicBez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41" name="Google Shape;3109;p58"/>
            <p:cNvSpPr/>
            <p:nvPr/>
          </p:nvSpPr>
          <p:spPr>
            <a:xfrm>
              <a:off x="2262700" y="4734625"/>
              <a:ext cx="68975" cy="1410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8975" y="14075"/>
                </a:cxn>
                <a:cxn ang="0">
                  <a:pos x="0" y="25"/>
                </a:cxn>
              </a:cxnLst>
              <a:pathLst>
                <a:path w="2759" h="564">
                  <a:moveTo>
                    <a:pt x="0" y="1"/>
                  </a:moveTo>
                  <a:cubicBezTo>
                    <a:pt x="0" y="1"/>
                    <a:pt x="1119" y="384"/>
                    <a:pt x="2759" y="563"/>
                  </a:cubicBezTo>
                  <a:lnTo>
                    <a:pt x="0" y="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42" name="Google Shape;3110;p58"/>
            <p:cNvSpPr/>
            <p:nvPr/>
          </p:nvSpPr>
          <p:spPr>
            <a:xfrm>
              <a:off x="2262700" y="4734625"/>
              <a:ext cx="68975" cy="1410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8975" y="14075"/>
                </a:cxn>
              </a:cxnLst>
              <a:pathLst>
                <a:path w="2759" h="564" fill="none">
                  <a:moveTo>
                    <a:pt x="0" y="1"/>
                  </a:moveTo>
                  <a:cubicBezTo>
                    <a:pt x="0" y="1"/>
                    <a:pt x="1119" y="384"/>
                    <a:pt x="2759" y="563"/>
                  </a:cubicBez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43" name="Google Shape;3111;p58"/>
            <p:cNvSpPr/>
            <p:nvPr/>
          </p:nvSpPr>
          <p:spPr>
            <a:xfrm>
              <a:off x="1978725" y="4683350"/>
              <a:ext cx="142000" cy="25"/>
            </a:xfrm>
            <a:custGeom>
              <a:avLst/>
              <a:gdLst/>
              <a:ahLst/>
              <a:cxnLst>
                <a:cxn ang="0">
                  <a:pos x="142000" y="25"/>
                </a:cxn>
                <a:cxn ang="0">
                  <a:pos x="0" y="25"/>
                </a:cxn>
              </a:cxnLst>
              <a:pathLst>
                <a:path w="5680" h="1">
                  <a:moveTo>
                    <a:pt x="5680" y="1"/>
                  </a:moveTo>
                  <a:lnTo>
                    <a:pt x="0" y="1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44" name="Google Shape;3112;p58"/>
            <p:cNvSpPr/>
            <p:nvPr/>
          </p:nvSpPr>
          <p:spPr>
            <a:xfrm>
              <a:off x="1978725" y="4683350"/>
              <a:ext cx="142000" cy="25"/>
            </a:xfrm>
            <a:custGeom>
              <a:avLst/>
              <a:gdLst/>
              <a:ahLst/>
              <a:cxnLst>
                <a:cxn ang="0">
                  <a:pos x="142000" y="25"/>
                </a:cxn>
                <a:cxn ang="0">
                  <a:pos x="0" y="25"/>
                </a:cxn>
              </a:cxnLst>
              <a:pathLst>
                <a:path w="5680" h="1" fill="none">
                  <a:moveTo>
                    <a:pt x="5680" y="1"/>
                  </a:move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45" name="Google Shape;3113;p58"/>
            <p:cNvSpPr/>
            <p:nvPr/>
          </p:nvSpPr>
          <p:spPr>
            <a:xfrm>
              <a:off x="2049725" y="4722800"/>
              <a:ext cx="59175" cy="25"/>
            </a:xfrm>
            <a:custGeom>
              <a:avLst/>
              <a:gdLst/>
              <a:ahLst/>
              <a:cxnLst>
                <a:cxn ang="0">
                  <a:pos x="59175" y="25"/>
                </a:cxn>
                <a:cxn ang="0">
                  <a:pos x="0" y="25"/>
                </a:cxn>
              </a:cxnLst>
              <a:pathLst>
                <a:path w="2367" h="1">
                  <a:moveTo>
                    <a:pt x="2367" y="1"/>
                  </a:moveTo>
                  <a:lnTo>
                    <a:pt x="0" y="1"/>
                  </a:ln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46" name="Google Shape;3114;p58"/>
            <p:cNvSpPr/>
            <p:nvPr/>
          </p:nvSpPr>
          <p:spPr>
            <a:xfrm>
              <a:off x="2049725" y="4722800"/>
              <a:ext cx="59175" cy="25"/>
            </a:xfrm>
            <a:custGeom>
              <a:avLst/>
              <a:gdLst/>
              <a:ahLst/>
              <a:cxnLst>
                <a:cxn ang="0">
                  <a:pos x="59175" y="25"/>
                </a:cxn>
                <a:cxn ang="0">
                  <a:pos x="0" y="25"/>
                </a:cxn>
              </a:cxnLst>
              <a:pathLst>
                <a:path w="2367" h="1" fill="none">
                  <a:moveTo>
                    <a:pt x="2367" y="1"/>
                  </a:move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47" name="Google Shape;3115;p58"/>
            <p:cNvSpPr/>
            <p:nvPr/>
          </p:nvSpPr>
          <p:spPr>
            <a:xfrm>
              <a:off x="2507500" y="4399900"/>
              <a:ext cx="129900" cy="46825"/>
            </a:xfrm>
            <a:custGeom>
              <a:avLst/>
              <a:gdLst/>
              <a:ahLst/>
              <a:cxnLst>
                <a:cxn ang="0">
                  <a:pos x="129875" y="46825"/>
                </a:cxn>
                <a:cxn ang="0">
                  <a:pos x="0" y="25"/>
                </a:cxn>
              </a:cxnLst>
              <a:pathLst>
                <a:path w="5196" h="1873" fill="none">
                  <a:moveTo>
                    <a:pt x="5195" y="1873"/>
                  </a:moveTo>
                  <a:cubicBezTo>
                    <a:pt x="5195" y="1873"/>
                    <a:pt x="2059" y="1860"/>
                    <a:pt x="0" y="1"/>
                  </a:cubicBez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48" name="Google Shape;3116;p58"/>
            <p:cNvSpPr/>
            <p:nvPr/>
          </p:nvSpPr>
          <p:spPr>
            <a:xfrm>
              <a:off x="2729875" y="4335200"/>
              <a:ext cx="13300" cy="63100"/>
            </a:xfrm>
            <a:custGeom>
              <a:avLst/>
              <a:gdLst/>
              <a:ahLst/>
              <a:cxnLst>
                <a:cxn ang="0">
                  <a:pos x="25" y="63075"/>
                </a:cxn>
                <a:cxn ang="0">
                  <a:pos x="13300" y="25"/>
                </a:cxn>
              </a:cxnLst>
              <a:pathLst>
                <a:path w="532" h="2524" fill="none">
                  <a:moveTo>
                    <a:pt x="1" y="2523"/>
                  </a:moveTo>
                  <a:cubicBezTo>
                    <a:pt x="1" y="2523"/>
                    <a:pt x="68" y="1527"/>
                    <a:pt x="532" y="1"/>
                  </a:cubicBez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49" name="Google Shape;3117;p58"/>
            <p:cNvSpPr/>
            <p:nvPr/>
          </p:nvSpPr>
          <p:spPr>
            <a:xfrm>
              <a:off x="2749800" y="4448050"/>
              <a:ext cx="119525" cy="139450"/>
            </a:xfrm>
            <a:custGeom>
              <a:avLst/>
              <a:gdLst/>
              <a:ahLst/>
              <a:cxnLst>
                <a:cxn ang="0">
                  <a:pos x="104575" y="92950"/>
                </a:cxn>
                <a:cxn ang="0">
                  <a:pos x="101275" y="36525"/>
                </a:cxn>
                <a:cxn ang="0">
                  <a:pos x="26575" y="16625"/>
                </a:cxn>
                <a:cxn ang="0">
                  <a:pos x="5000" y="124500"/>
                </a:cxn>
                <a:cxn ang="0">
                  <a:pos x="9975" y="139425"/>
                </a:cxn>
              </a:cxnLst>
              <a:pathLst>
                <a:path w="4781" h="5578" fill="none">
                  <a:moveTo>
                    <a:pt x="4183" y="3718"/>
                  </a:moveTo>
                  <a:cubicBezTo>
                    <a:pt x="4183" y="3718"/>
                    <a:pt x="4780" y="2058"/>
                    <a:pt x="4051" y="1461"/>
                  </a:cubicBezTo>
                  <a:cubicBezTo>
                    <a:pt x="3320" y="863"/>
                    <a:pt x="1395" y="1"/>
                    <a:pt x="1063" y="665"/>
                  </a:cubicBezTo>
                  <a:cubicBezTo>
                    <a:pt x="730" y="1328"/>
                    <a:pt x="1" y="4382"/>
                    <a:pt x="200" y="4980"/>
                  </a:cubicBezTo>
                  <a:lnTo>
                    <a:pt x="399" y="557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73" name="Google Shape;3118;p58"/>
            <p:cNvSpPr/>
            <p:nvPr/>
          </p:nvSpPr>
          <p:spPr>
            <a:xfrm>
              <a:off x="675725" y="4375850"/>
              <a:ext cx="1359300" cy="668250"/>
            </a:xfrm>
            <a:custGeom>
              <a:avLst/>
              <a:gdLst/>
              <a:ahLst/>
              <a:cxnLst/>
              <a:rect l="l" t="t" r="r" b="b"/>
              <a:pathLst>
                <a:path w="54372" h="26730" extrusionOk="0">
                  <a:moveTo>
                    <a:pt x="0" y="0"/>
                  </a:moveTo>
                  <a:lnTo>
                    <a:pt x="0" y="26729"/>
                  </a:lnTo>
                  <a:lnTo>
                    <a:pt x="54372" y="26729"/>
                  </a:lnTo>
                  <a:lnTo>
                    <a:pt x="54372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lIns="121900" tIns="121900" rIns="121900" bIns="1219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+mn-ea"/>
                <a:cs typeface="+mn-cs"/>
              </a:endParaRPr>
            </a:p>
          </p:txBody>
        </p:sp>
        <p:sp>
          <p:nvSpPr>
            <p:cNvPr id="35953" name="Google Shape;3119;p58"/>
            <p:cNvSpPr/>
            <p:nvPr/>
          </p:nvSpPr>
          <p:spPr>
            <a:xfrm>
              <a:off x="675725" y="4375850"/>
              <a:ext cx="1359300" cy="668250"/>
            </a:xfrm>
            <a:custGeom>
              <a:avLst/>
              <a:gdLst/>
              <a:ahLst/>
              <a:cxnLst>
                <a:cxn ang="0">
                  <a:pos x="0" y="668225"/>
                </a:cxn>
                <a:cxn ang="0">
                  <a:pos x="1359300" y="668225"/>
                </a:cxn>
                <a:cxn ang="0">
                  <a:pos x="1359300" y="0"/>
                </a:cxn>
                <a:cxn ang="0">
                  <a:pos x="0" y="0"/>
                </a:cxn>
              </a:cxnLst>
              <a:pathLst>
                <a:path w="54372" h="26730" fill="none">
                  <a:moveTo>
                    <a:pt x="0" y="26729"/>
                  </a:moveTo>
                  <a:lnTo>
                    <a:pt x="54372" y="26729"/>
                  </a:lnTo>
                  <a:lnTo>
                    <a:pt x="54372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  <p:sp>
          <p:nvSpPr>
            <p:cNvPr id="35954" name="Google Shape;3120;p58"/>
            <p:cNvSpPr/>
            <p:nvPr/>
          </p:nvSpPr>
          <p:spPr>
            <a:xfrm>
              <a:off x="1904775" y="4938250"/>
              <a:ext cx="63475" cy="61050"/>
            </a:xfrm>
            <a:custGeom>
              <a:avLst/>
              <a:gdLst/>
              <a:ahLst/>
              <a:cxnLst>
                <a:cxn ang="0">
                  <a:pos x="30525" y="25"/>
                </a:cxn>
                <a:cxn ang="0">
                  <a:pos x="0" y="30525"/>
                </a:cxn>
                <a:cxn ang="0">
                  <a:pos x="18825" y="58700"/>
                </a:cxn>
                <a:cxn ang="0">
                  <a:pos x="30525" y="61025"/>
                </a:cxn>
                <a:cxn ang="0">
                  <a:pos x="52125" y="52100"/>
                </a:cxn>
                <a:cxn ang="0">
                  <a:pos x="58725" y="18850"/>
                </a:cxn>
                <a:cxn ang="0">
                  <a:pos x="30525" y="25"/>
                </a:cxn>
              </a:cxnLst>
              <a:pathLst>
                <a:path w="2539" h="2442">
                  <a:moveTo>
                    <a:pt x="1221" y="1"/>
                  </a:moveTo>
                  <a:cubicBezTo>
                    <a:pt x="547" y="1"/>
                    <a:pt x="0" y="547"/>
                    <a:pt x="0" y="1221"/>
                  </a:cubicBezTo>
                  <a:cubicBezTo>
                    <a:pt x="0" y="1715"/>
                    <a:pt x="297" y="2159"/>
                    <a:pt x="753" y="2348"/>
                  </a:cubicBezTo>
                  <a:cubicBezTo>
                    <a:pt x="905" y="2411"/>
                    <a:pt x="1063" y="2441"/>
                    <a:pt x="1221" y="2441"/>
                  </a:cubicBezTo>
                  <a:cubicBezTo>
                    <a:pt x="1538" y="2441"/>
                    <a:pt x="1851" y="2317"/>
                    <a:pt x="2085" y="2084"/>
                  </a:cubicBezTo>
                  <a:cubicBezTo>
                    <a:pt x="2433" y="1735"/>
                    <a:pt x="2538" y="1210"/>
                    <a:pt x="2349" y="754"/>
                  </a:cubicBezTo>
                  <a:cubicBezTo>
                    <a:pt x="2160" y="298"/>
                    <a:pt x="1715" y="1"/>
                    <a:pt x="1221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p>
              <a:endParaRPr lang="en-US"/>
            </a:p>
          </p:txBody>
        </p:sp>
      </p:grpSp>
      <p:pic>
        <p:nvPicPr>
          <p:cNvPr id="7" name="Picture Placeholder 1"/>
          <p:cNvPicPr>
            <a:picLocks noChangeAspect="1"/>
          </p:cNvPicPr>
          <p:nvPr/>
        </p:nvPicPr>
        <p:blipFill>
          <a:blip r:embed="rId1"/>
          <a:srcRect t="3313"/>
          <a:stretch>
            <a:fillRect/>
          </a:stretch>
        </p:blipFill>
        <p:spPr>
          <a:xfrm>
            <a:off x="0" y="0"/>
            <a:ext cx="967105" cy="970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Freeform: Shape 22"/>
          <p:cNvSpPr/>
          <p:nvPr/>
        </p:nvSpPr>
        <p:spPr>
          <a:xfrm>
            <a:off x="9639300" y="344488"/>
            <a:ext cx="2552700" cy="6513513"/>
          </a:xfrm>
          <a:custGeom>
            <a:avLst/>
            <a:gdLst>
              <a:gd name="connsiteX0" fmla="*/ 2551911 w 2551911"/>
              <a:gd name="connsiteY0" fmla="*/ 0 h 6513884"/>
              <a:gd name="connsiteX1" fmla="*/ 2551911 w 2551911"/>
              <a:gd name="connsiteY1" fmla="*/ 2787955 h 6513884"/>
              <a:gd name="connsiteX2" fmla="*/ 2344349 w 2551911"/>
              <a:gd name="connsiteY2" fmla="*/ 2989160 h 6513884"/>
              <a:gd name="connsiteX3" fmla="*/ 1269523 w 2551911"/>
              <a:gd name="connsiteY3" fmla="*/ 6513884 h 6513884"/>
              <a:gd name="connsiteX4" fmla="*/ 561157 w 2551911"/>
              <a:gd name="connsiteY4" fmla="*/ 6513884 h 6513884"/>
              <a:gd name="connsiteX5" fmla="*/ 858077 w 2551911"/>
              <a:gd name="connsiteY5" fmla="*/ 1573768 h 6513884"/>
              <a:gd name="connsiteX6" fmla="*/ 2460251 w 2551911"/>
              <a:gd name="connsiteY6" fmla="*/ 49921 h 6513884"/>
              <a:gd name="connsiteX7" fmla="*/ 2551911 w 2551911"/>
              <a:gd name="connsiteY7" fmla="*/ 0 h 651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911" h="6513884">
                <a:moveTo>
                  <a:pt x="2551911" y="0"/>
                </a:moveTo>
                <a:lnTo>
                  <a:pt x="2551911" y="2787955"/>
                </a:lnTo>
                <a:lnTo>
                  <a:pt x="2344349" y="2989160"/>
                </a:lnTo>
                <a:cubicBezTo>
                  <a:pt x="1240759" y="4131018"/>
                  <a:pt x="1024564" y="5404675"/>
                  <a:pt x="1269523" y="6513884"/>
                </a:cubicBezTo>
                <a:cubicBezTo>
                  <a:pt x="1269523" y="6513884"/>
                  <a:pt x="1269523" y="6513884"/>
                  <a:pt x="561157" y="6513884"/>
                </a:cubicBezTo>
                <a:cubicBezTo>
                  <a:pt x="9735" y="5242004"/>
                  <a:pt x="-478062" y="3355242"/>
                  <a:pt x="858077" y="1573768"/>
                </a:cubicBezTo>
                <a:cubicBezTo>
                  <a:pt x="1424345" y="818853"/>
                  <a:pt x="1973912" y="329263"/>
                  <a:pt x="2460251" y="49921"/>
                </a:cubicBezTo>
                <a:lnTo>
                  <a:pt x="255191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83180" y="228600"/>
            <a:ext cx="7905750" cy="1636395"/>
          </a:xfrm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 hoạch sản xuất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51050" y="1939925"/>
            <a:ext cx="831850" cy="831850"/>
          </a:xfrm>
          <a:prstGeom prst="ellipse">
            <a:avLst/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47988" y="1939925"/>
            <a:ext cx="5299075" cy="829945"/>
          </a:xfrm>
          <a:prstGeom prst="rect">
            <a:avLst/>
          </a:prstGeom>
          <a:noFill/>
        </p:spPr>
        <p:txBody>
          <a:bodyPr>
            <a:spAutoFit/>
          </a:bodyPr>
          <a:p>
            <a:pPr marL="1143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None/>
            </a:pPr>
            <a:r>
              <a:rPr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Sản phẩm đã hoàn thiện </a:t>
            </a:r>
            <a:r>
              <a:rPr lang="vi-V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98</a:t>
            </a:r>
            <a:r>
              <a:rPr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%</a:t>
            </a:r>
            <a:r>
              <a:rPr lang="vi-V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 thiết kế</a:t>
            </a:r>
            <a:r>
              <a:rPr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, đã hoàn thiện</a:t>
            </a:r>
            <a:r>
              <a:rPr lang="vi-V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70%</a:t>
            </a:r>
            <a:r>
              <a:rPr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sản </a:t>
            </a:r>
            <a:r>
              <a:rPr lang="vi-V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phẩm</a:t>
            </a:r>
            <a:endParaRPr lang="vi-VN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Nunito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051050" y="3235325"/>
            <a:ext cx="831850" cy="831850"/>
          </a:xfrm>
          <a:prstGeom prst="ellipse">
            <a:avLst/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3" name="TextBox 33"/>
          <p:cNvSpPr txBox="1"/>
          <p:nvPr/>
        </p:nvSpPr>
        <p:spPr>
          <a:xfrm>
            <a:off x="2941638" y="3127375"/>
            <a:ext cx="624205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14300" lv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FontTx/>
              <a:buNone/>
            </a:pPr>
            <a:r>
              <a:rPr lang="en-GB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S</a:t>
            </a:r>
            <a:r>
              <a:rPr lang="vi-VN" altLang="en-GB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ớm hoàn thiện sản phẩm thử,lấy ý kiến</a:t>
            </a:r>
            <a:r>
              <a:rPr lang="en-GB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vi-VN" altLang="en-GB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n</a:t>
            </a:r>
            <a:r>
              <a:rPr lang="en-GB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gười dùng về sản phẩm</a:t>
            </a:r>
            <a:endParaRPr lang="en-GB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051050" y="4457065"/>
            <a:ext cx="831850" cy="830263"/>
          </a:xfrm>
          <a:prstGeom prst="ellipse">
            <a:avLst/>
          </a:prstGeom>
          <a:gradFill>
            <a:gsLst>
              <a:gs pos="0">
                <a:schemeClr val="accent1"/>
              </a:gs>
              <a:gs pos="74000">
                <a:schemeClr val="accent2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5" name="TextBox 36"/>
          <p:cNvSpPr txBox="1"/>
          <p:nvPr/>
        </p:nvSpPr>
        <p:spPr>
          <a:xfrm>
            <a:off x="2941638" y="4416425"/>
            <a:ext cx="624205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14300" lv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FontTx/>
              <a:buNone/>
            </a:pPr>
            <a:r>
              <a:rPr lang="en-GB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Dự kiến sẽ hoàn thiện sản phẩm trong tháng </a:t>
            </a:r>
            <a:r>
              <a:rPr lang="vi-VN" altLang="en-GB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12</a:t>
            </a:r>
            <a:r>
              <a:rPr lang="en-GB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/202</a:t>
            </a:r>
            <a:r>
              <a:rPr lang="vi-VN" altLang="en-GB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2 </a:t>
            </a:r>
            <a:r>
              <a:rPr lang="en-GB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.</a:t>
            </a:r>
            <a:r>
              <a:rPr lang="vi-VN" altLang="en-GB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Đưa ra thị trường vào đầu tháng </a:t>
            </a:r>
            <a:r>
              <a:rPr lang="vi-VN" altLang="en-GB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3/202</a:t>
            </a:r>
            <a:r>
              <a:rPr lang="vi-VN" altLang="en-GB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3</a:t>
            </a:r>
            <a:endParaRPr lang="vi-VN" altLang="en-GB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39946" name="Freeform 47"/>
          <p:cNvSpPr>
            <a:spLocks noEditPoints="1"/>
          </p:cNvSpPr>
          <p:nvPr/>
        </p:nvSpPr>
        <p:spPr>
          <a:xfrm>
            <a:off x="2279650" y="2187575"/>
            <a:ext cx="333375" cy="3349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265186" y="3477680"/>
            <a:ext cx="362647" cy="347140"/>
            <a:chOff x="9886950" y="1016001"/>
            <a:chExt cx="482600" cy="461963"/>
          </a:xfrm>
          <a:solidFill>
            <a:schemeClr val="bg2"/>
          </a:solidFill>
        </p:grpSpPr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948" name="Freeform 344"/>
          <p:cNvSpPr>
            <a:spLocks noEditPoints="1"/>
          </p:cNvSpPr>
          <p:nvPr/>
        </p:nvSpPr>
        <p:spPr>
          <a:xfrm>
            <a:off x="2298700" y="4797425"/>
            <a:ext cx="284163" cy="2841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4" h="64">
                <a:moveTo>
                  <a:pt x="60" y="5"/>
                </a:moveTo>
                <a:cubicBezTo>
                  <a:pt x="55" y="2"/>
                  <a:pt x="44" y="0"/>
                  <a:pt x="32" y="0"/>
                </a:cubicBezTo>
                <a:cubicBezTo>
                  <a:pt x="20" y="0"/>
                  <a:pt x="9" y="2"/>
                  <a:pt x="4" y="5"/>
                </a:cubicBezTo>
                <a:cubicBezTo>
                  <a:pt x="1" y="7"/>
                  <a:pt x="0" y="8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1" y="57"/>
                  <a:pt x="4" y="59"/>
                </a:cubicBezTo>
                <a:cubicBezTo>
                  <a:pt x="9" y="62"/>
                  <a:pt x="20" y="64"/>
                  <a:pt x="32" y="64"/>
                </a:cubicBezTo>
                <a:cubicBezTo>
                  <a:pt x="44" y="64"/>
                  <a:pt x="55" y="62"/>
                  <a:pt x="60" y="59"/>
                </a:cubicBezTo>
                <a:cubicBezTo>
                  <a:pt x="63" y="57"/>
                  <a:pt x="64" y="56"/>
                  <a:pt x="64" y="54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8"/>
                  <a:pt x="63" y="7"/>
                  <a:pt x="60" y="5"/>
                </a:cubicBezTo>
                <a:close/>
                <a:moveTo>
                  <a:pt x="32" y="4"/>
                </a:moveTo>
                <a:cubicBezTo>
                  <a:pt x="49" y="4"/>
                  <a:pt x="58" y="8"/>
                  <a:pt x="60" y="10"/>
                </a:cubicBezTo>
                <a:cubicBezTo>
                  <a:pt x="58" y="12"/>
                  <a:pt x="49" y="16"/>
                  <a:pt x="32" y="16"/>
                </a:cubicBezTo>
                <a:cubicBezTo>
                  <a:pt x="15" y="16"/>
                  <a:pt x="6" y="12"/>
                  <a:pt x="4" y="10"/>
                </a:cubicBezTo>
                <a:cubicBezTo>
                  <a:pt x="6" y="8"/>
                  <a:pt x="15" y="4"/>
                  <a:pt x="32" y="4"/>
                </a:cubicBezTo>
                <a:close/>
                <a:moveTo>
                  <a:pt x="32" y="20"/>
                </a:moveTo>
                <a:cubicBezTo>
                  <a:pt x="44" y="20"/>
                  <a:pt x="55" y="18"/>
                  <a:pt x="60" y="15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58" y="26"/>
                  <a:pt x="49" y="30"/>
                  <a:pt x="32" y="30"/>
                </a:cubicBezTo>
                <a:cubicBezTo>
                  <a:pt x="15" y="30"/>
                  <a:pt x="6" y="26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15"/>
                  <a:pt x="4" y="15"/>
                  <a:pt x="4" y="15"/>
                </a:cubicBezTo>
                <a:cubicBezTo>
                  <a:pt x="9" y="18"/>
                  <a:pt x="20" y="20"/>
                  <a:pt x="32" y="20"/>
                </a:cubicBezTo>
                <a:close/>
                <a:moveTo>
                  <a:pt x="60" y="54"/>
                </a:moveTo>
                <a:cubicBezTo>
                  <a:pt x="60" y="54"/>
                  <a:pt x="60" y="54"/>
                  <a:pt x="60" y="54"/>
                </a:cubicBezTo>
                <a:cubicBezTo>
                  <a:pt x="58" y="56"/>
                  <a:pt x="49" y="60"/>
                  <a:pt x="32" y="60"/>
                </a:cubicBezTo>
                <a:cubicBezTo>
                  <a:pt x="15" y="60"/>
                  <a:pt x="6" y="56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43"/>
                  <a:pt x="4" y="43"/>
                  <a:pt x="4" y="43"/>
                </a:cubicBezTo>
                <a:cubicBezTo>
                  <a:pt x="9" y="46"/>
                  <a:pt x="20" y="48"/>
                  <a:pt x="32" y="48"/>
                </a:cubicBezTo>
                <a:cubicBezTo>
                  <a:pt x="44" y="48"/>
                  <a:pt x="55" y="46"/>
                  <a:pt x="60" y="43"/>
                </a:cubicBezTo>
                <a:lnTo>
                  <a:pt x="60" y="54"/>
                </a:lnTo>
                <a:close/>
                <a:moveTo>
                  <a:pt x="60" y="38"/>
                </a:moveTo>
                <a:cubicBezTo>
                  <a:pt x="60" y="38"/>
                  <a:pt x="60" y="38"/>
                  <a:pt x="60" y="38"/>
                </a:cubicBezTo>
                <a:cubicBezTo>
                  <a:pt x="58" y="40"/>
                  <a:pt x="49" y="44"/>
                  <a:pt x="32" y="44"/>
                </a:cubicBezTo>
                <a:cubicBezTo>
                  <a:pt x="15" y="44"/>
                  <a:pt x="6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29"/>
                  <a:pt x="4" y="29"/>
                  <a:pt x="4" y="29"/>
                </a:cubicBezTo>
                <a:cubicBezTo>
                  <a:pt x="9" y="32"/>
                  <a:pt x="20" y="34"/>
                  <a:pt x="32" y="34"/>
                </a:cubicBezTo>
                <a:cubicBezTo>
                  <a:pt x="44" y="34"/>
                  <a:pt x="55" y="32"/>
                  <a:pt x="60" y="29"/>
                </a:cubicBezTo>
                <a:lnTo>
                  <a:pt x="60" y="38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p>
            <a:endParaRPr lang="en-US"/>
          </a:p>
        </p:txBody>
      </p:sp>
      <p:pic>
        <p:nvPicPr>
          <p:cNvPr id="7" name="Picture Placeholder 1"/>
          <p:cNvPicPr>
            <a:picLocks noChangeAspect="1"/>
          </p:cNvPicPr>
          <p:nvPr>
            <p:ph sz="half" idx="1"/>
          </p:nvPr>
        </p:nvPicPr>
        <p:blipFill>
          <a:blip r:embed="rId1"/>
          <a:srcRect t="3313"/>
          <a:stretch>
            <a:fillRect/>
          </a:stretch>
        </p:blipFill>
        <p:spPr>
          <a:xfrm>
            <a:off x="0" y="17780"/>
            <a:ext cx="923925" cy="9277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" name="Rectangle: Rounded Corners 39"/>
          <p:cNvSpPr/>
          <p:nvPr/>
        </p:nvSpPr>
        <p:spPr>
          <a:xfrm>
            <a:off x="322580" y="1607820"/>
            <a:ext cx="5721985" cy="962025"/>
          </a:xfrm>
          <a:prstGeom prst="roundRect">
            <a:avLst>
              <a:gd name="adj" fmla="val 50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ID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bạn trẻ mới lập gia đình</a:t>
            </a:r>
            <a:r>
              <a:rPr kumimoji="0" lang="vi-VN" altLang="en-I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ID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 công nghệ và tiện lợi</a:t>
            </a:r>
            <a:r>
              <a:rPr kumimoji="0" lang="vi-VN" altLang="en-I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vi-VN" altLang="en-ID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920365" y="304165"/>
            <a:ext cx="7328535" cy="1303020"/>
          </a:xfrm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Khách hàng mục tiêu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Placeholder 1"/>
          <p:cNvPicPr>
            <a:picLocks noChangeAspect="1"/>
          </p:cNvPicPr>
          <p:nvPr>
            <p:ph sz="half" idx="1"/>
          </p:nvPr>
        </p:nvPicPr>
        <p:blipFill>
          <a:blip r:embed="rId1"/>
          <a:srcRect t="3313"/>
          <a:stretch>
            <a:fillRect/>
          </a:stretch>
        </p:blipFill>
        <p:spPr>
          <a:xfrm>
            <a:off x="0" y="0"/>
            <a:ext cx="1051560" cy="1055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Content Placeholder 7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33515" y="1696085"/>
            <a:ext cx="4558665" cy="4281805"/>
          </a:xfrm>
          <a:prstGeom prst="rect">
            <a:avLst/>
          </a:prstGeom>
        </p:spPr>
      </p:pic>
      <p:sp>
        <p:nvSpPr>
          <p:cNvPr id="2" name="Rectangle: Rounded Corners 39"/>
          <p:cNvSpPr/>
          <p:nvPr/>
        </p:nvSpPr>
        <p:spPr>
          <a:xfrm>
            <a:off x="355600" y="4422775"/>
            <a:ext cx="5725160" cy="873760"/>
          </a:xfrm>
          <a:prstGeom prst="roundRect">
            <a:avLst>
              <a:gd name="adj" fmla="val 50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ID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gia đình có con nhỏ</a:t>
            </a:r>
            <a:endParaRPr kumimoji="0" lang="vi-VN" altLang="en-ID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I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vi-VN" altLang="en-ID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 ra trải nhiệm, niềm vui</a:t>
            </a:r>
            <a:endParaRPr kumimoji="0" lang="vi-VN" altLang="en-ID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39"/>
          <p:cNvSpPr/>
          <p:nvPr/>
        </p:nvSpPr>
        <p:spPr>
          <a:xfrm>
            <a:off x="355600" y="2992120"/>
            <a:ext cx="5689600" cy="873760"/>
          </a:xfrm>
          <a:prstGeom prst="roundRect">
            <a:avLst>
              <a:gd name="adj" fmla="val 50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ID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gia đình trung niên</a:t>
            </a:r>
            <a:endParaRPr kumimoji="0" lang="vi-VN" altLang="en-ID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ID" sz="24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toàn sức khỏe, niềm vui</a:t>
            </a:r>
            <a:r>
              <a:rPr kumimoji="0" lang="vi-VN" altLang="en-ID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I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vi-VN" altLang="en-ID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1_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Dark</Template>
  <TotalTime>0</TotalTime>
  <Words>3401</Words>
  <Application>WPS Presentation</Application>
  <PresentationFormat/>
  <Paragraphs>218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SimSun</vt:lpstr>
      <vt:lpstr>Wingdings</vt:lpstr>
      <vt:lpstr>Roboto</vt:lpstr>
      <vt:lpstr>SWAstro</vt:lpstr>
      <vt:lpstr>Times New Roman</vt:lpstr>
      <vt:lpstr>Ebrima</vt:lpstr>
      <vt:lpstr>Nunito</vt:lpstr>
      <vt:lpstr>Nunito</vt:lpstr>
      <vt:lpstr>Microsoft YaHei</vt:lpstr>
      <vt:lpstr>Arial Unicode MS</vt:lpstr>
      <vt:lpstr>Calibri</vt:lpstr>
      <vt:lpstr>Public Sans Thin</vt:lpstr>
      <vt:lpstr>Segoe Print</vt:lpstr>
      <vt:lpstr>1_Green Color</vt:lpstr>
      <vt:lpstr>PowerPoint 演示文稿</vt:lpstr>
      <vt:lpstr>PowerPoint 演示文稿</vt:lpstr>
      <vt:lpstr>Hiện trạng </vt:lpstr>
      <vt:lpstr>PowerPoint 演示文稿</vt:lpstr>
      <vt:lpstr>Một số linh kiện sử dụng trong sản phẩm </vt:lpstr>
      <vt:lpstr>Các chức năng của sản phẩm </vt:lpstr>
      <vt:lpstr>Hướng tới mục tiêu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nguye</cp:lastModifiedBy>
  <cp:revision>691</cp:revision>
  <dcterms:created xsi:type="dcterms:W3CDTF">2018-12-05T18:19:00Z</dcterms:created>
  <dcterms:modified xsi:type="dcterms:W3CDTF">2022-11-29T04:15:53Z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F495F9D747FC4638860B234E230D5FF5</vt:lpwstr>
  </property>
  <property fmtid="{D5CDD505-2E9C-101B-9397-08002B2CF9AE}" pid="3" name="KSOProductBuildVer">
    <vt:lpwstr>1033-11.2.0.11214</vt:lpwstr>
  </property>
</Properties>
</file>